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3" d="100"/>
          <a:sy n="73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" y="0"/>
            <a:ext cx="1695" cy="12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" y="0"/>
            <a:ext cx="1695" cy="12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868184" cy="790088"/>
          </a:xfrm>
          <a:prstGeom prst="rect">
            <a:avLst/>
          </a:prstGeom>
        </p:spPr>
        <p:txBody>
          <a:bodyPr anchor="t"/>
          <a:lstStyle>
            <a:lvl1pPr algn="l">
              <a:defRPr sz="453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192144" y="519290"/>
            <a:ext cx="14955978" cy="1885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734032">
              <a:lnSpc>
                <a:spcPct val="90000"/>
              </a:lnSpc>
              <a:defRPr sz="8267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1192144" y="2596444"/>
            <a:ext cx="14955978" cy="6188570"/>
          </a:xfrm>
          <a:prstGeom prst="rect">
            <a:avLst/>
          </a:prstGeom>
        </p:spPr>
        <p:txBody>
          <a:bodyPr>
            <a:normAutofit/>
          </a:bodyPr>
          <a:lstStyle>
            <a:lvl1pPr marL="433507" indent="-433507" defTabSz="1734032">
              <a:lnSpc>
                <a:spcPct val="90000"/>
              </a:lnSpc>
              <a:spcBef>
                <a:spcPts val="1867"/>
              </a:spcBef>
              <a:buSzPct val="100000"/>
              <a:buFont typeface="Arial"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marL="1364276" indent="-497260" defTabSz="1734032">
              <a:lnSpc>
                <a:spcPct val="90000"/>
              </a:lnSpc>
              <a:spcBef>
                <a:spcPts val="1867"/>
              </a:spcBef>
              <a:buSzPct val="100000"/>
              <a:buFont typeface="Arial"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marL="2337848" indent="-603814" defTabSz="1734032">
              <a:lnSpc>
                <a:spcPct val="90000"/>
              </a:lnSpc>
              <a:spcBef>
                <a:spcPts val="1867"/>
              </a:spcBef>
              <a:buSzPct val="100000"/>
              <a:buFont typeface="Arial"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marL="3277321" indent="-676272" defTabSz="1734032">
              <a:lnSpc>
                <a:spcPct val="90000"/>
              </a:lnSpc>
              <a:spcBef>
                <a:spcPts val="1867"/>
              </a:spcBef>
              <a:buSzPct val="100000"/>
              <a:buFont typeface="Arial"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marL="4144338" indent="-676272" defTabSz="1734032">
              <a:lnSpc>
                <a:spcPct val="90000"/>
              </a:lnSpc>
              <a:spcBef>
                <a:spcPts val="1867"/>
              </a:spcBef>
              <a:buSzPct val="100000"/>
              <a:buFont typeface="Arial"/>
              <a:defRPr sz="5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15952" y="9079184"/>
            <a:ext cx="432168" cy="441211"/>
          </a:xfrm>
          <a:prstGeom prst="rect">
            <a:avLst/>
          </a:prstGeom>
        </p:spPr>
        <p:txBody>
          <a:bodyPr/>
          <a:lstStyle>
            <a:lvl1pPr defTabSz="867015">
              <a:defRPr sz="226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67013" y="130951"/>
            <a:ext cx="15606237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3" y="2275840"/>
            <a:ext cx="15606237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0745" y="8870865"/>
            <a:ext cx="366445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10372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67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756658" marR="0" indent="-756658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Pct val="75000"/>
        <a:buFontTx/>
        <a:buChar char="•"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830475" marR="0" indent="-4040917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Pct val="75000"/>
        <a:buFontTx/>
        <a:buChar char="•"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5620030" marR="0" indent="-4040917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Pct val="75000"/>
        <a:buFontTx/>
        <a:buChar char="•"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6406292" marR="0" indent="-4035507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Pct val="75000"/>
        <a:buFontTx/>
        <a:buChar char="•"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7201260" marR="0" indent="-4040917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Pct val="75000"/>
        <a:buFontTx/>
        <a:buChar char="•"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3769972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Tx/>
        <a:buFontTx/>
        <a:buNone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4379603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Tx/>
        <a:buFontTx/>
        <a:buNone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4989233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Tx/>
        <a:buFontTx/>
        <a:buNone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5598864" algn="l" defTabSz="1037219" rtl="0" latinLnBrk="0">
        <a:lnSpc>
          <a:spcPct val="100000"/>
        </a:lnSpc>
        <a:spcBef>
          <a:spcPts val="7467"/>
        </a:spcBef>
        <a:spcAft>
          <a:spcPts val="0"/>
        </a:spcAft>
        <a:buClrTx/>
        <a:buSzTx/>
        <a:buFontTx/>
        <a:buNone/>
        <a:tabLst/>
        <a:defRPr sz="6134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78C7F9-DA98-FB6F-8142-F9E15D71668F}"/>
              </a:ext>
            </a:extLst>
          </p:cNvPr>
          <p:cNvSpPr/>
          <p:nvPr/>
        </p:nvSpPr>
        <p:spPr>
          <a:xfrm>
            <a:off x="-90078" y="-5140"/>
            <a:ext cx="17538716" cy="3505822"/>
          </a:xfrm>
          <a:prstGeom prst="rect">
            <a:avLst/>
          </a:prstGeom>
          <a:solidFill>
            <a:srgbClr val="7F1AF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6705D-5104-D49F-36ED-6E29A1B7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6" y="163285"/>
            <a:ext cx="4812936" cy="339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84D54-5A06-EF4D-87FA-66875DAE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94" y="-182613"/>
            <a:ext cx="9015751" cy="6228600"/>
          </a:xfrm>
          <a:prstGeom prst="rect">
            <a:avLst/>
          </a:prstGeom>
        </p:spPr>
      </p:pic>
      <p:sp>
        <p:nvSpPr>
          <p:cNvPr id="39" name="Shape"/>
          <p:cNvSpPr/>
          <p:nvPr/>
        </p:nvSpPr>
        <p:spPr>
          <a:xfrm>
            <a:off x="-90078" y="7541747"/>
            <a:ext cx="17538716" cy="2731489"/>
          </a:xfrm>
          <a:custGeom>
            <a:avLst/>
            <a:gdLst>
              <a:gd name="csX0" fmla="*/ 0 w 18153"/>
              <a:gd name="csY0" fmla="*/ 0 h 21962"/>
              <a:gd name="csX1" fmla="*/ 22 w 18153"/>
              <a:gd name="csY1" fmla="*/ 21600 h 21962"/>
              <a:gd name="csX2" fmla="*/ 17599 w 18153"/>
              <a:gd name="csY2" fmla="*/ 21962 h 21962"/>
              <a:gd name="csX3" fmla="*/ 18153 w 18153"/>
              <a:gd name="csY3" fmla="*/ 0 h 21962"/>
              <a:gd name="csX4" fmla="*/ 0 w 18153"/>
              <a:gd name="csY4" fmla="*/ 0 h 21962"/>
              <a:gd name="csX0" fmla="*/ 0 w 17652"/>
              <a:gd name="csY0" fmla="*/ 0 h 21962"/>
              <a:gd name="csX1" fmla="*/ 22 w 17652"/>
              <a:gd name="csY1" fmla="*/ 21600 h 21962"/>
              <a:gd name="csX2" fmla="*/ 17599 w 17652"/>
              <a:gd name="csY2" fmla="*/ 21962 h 21962"/>
              <a:gd name="csX3" fmla="*/ 17596 w 17652"/>
              <a:gd name="csY3" fmla="*/ 362 h 21962"/>
              <a:gd name="csX4" fmla="*/ 0 w 17652"/>
              <a:gd name="csY4" fmla="*/ 0 h 21962"/>
              <a:gd name="csX0" fmla="*/ 0 w 17667"/>
              <a:gd name="csY0" fmla="*/ 0 h 21962"/>
              <a:gd name="csX1" fmla="*/ 22 w 17667"/>
              <a:gd name="csY1" fmla="*/ 21600 h 21962"/>
              <a:gd name="csX2" fmla="*/ 17599 w 17667"/>
              <a:gd name="csY2" fmla="*/ 21962 h 21962"/>
              <a:gd name="csX3" fmla="*/ 17596 w 17667"/>
              <a:gd name="csY3" fmla="*/ 362 h 21962"/>
              <a:gd name="csX4" fmla="*/ 0 w 17667"/>
              <a:gd name="csY4" fmla="*/ 0 h 21962"/>
              <a:gd name="csX0" fmla="*/ 0 w 17599"/>
              <a:gd name="csY0" fmla="*/ 0 h 21962"/>
              <a:gd name="csX1" fmla="*/ 22 w 17599"/>
              <a:gd name="csY1" fmla="*/ 21600 h 21962"/>
              <a:gd name="csX2" fmla="*/ 17599 w 17599"/>
              <a:gd name="csY2" fmla="*/ 21962 h 21962"/>
              <a:gd name="csX3" fmla="*/ 17596 w 17599"/>
              <a:gd name="csY3" fmla="*/ 362 h 21962"/>
              <a:gd name="csX4" fmla="*/ 0 w 17599"/>
              <a:gd name="csY4" fmla="*/ 0 h 219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599" h="21962" extrusionOk="0">
                <a:moveTo>
                  <a:pt x="0" y="0"/>
                </a:moveTo>
                <a:cubicBezTo>
                  <a:pt x="7" y="7200"/>
                  <a:pt x="15" y="14400"/>
                  <a:pt x="22" y="21600"/>
                </a:cubicBezTo>
                <a:lnTo>
                  <a:pt x="17599" y="21962"/>
                </a:lnTo>
                <a:cubicBezTo>
                  <a:pt x="17603" y="14641"/>
                  <a:pt x="17531" y="7683"/>
                  <a:pt x="17596" y="362"/>
                </a:cubicBez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50802" tIns="50802" rIns="50802" bIns="50802" anchor="ctr"/>
          <a:lstStyle/>
          <a:p>
            <a:endParaRPr sz="4534"/>
          </a:p>
        </p:txBody>
      </p:sp>
      <p:grpSp>
        <p:nvGrpSpPr>
          <p:cNvPr id="42" name="Group 12"/>
          <p:cNvGrpSpPr/>
          <p:nvPr/>
        </p:nvGrpSpPr>
        <p:grpSpPr>
          <a:xfrm>
            <a:off x="539474" y="7757978"/>
            <a:ext cx="14467147" cy="1797355"/>
            <a:chOff x="279936" y="-45406"/>
            <a:chExt cx="10850027" cy="1347974"/>
          </a:xfrm>
        </p:grpSpPr>
        <p:sp>
          <p:nvSpPr>
            <p:cNvPr id="40" name="TextBox 8"/>
            <p:cNvSpPr txBox="1"/>
            <p:nvPr/>
          </p:nvSpPr>
          <p:spPr>
            <a:xfrm>
              <a:off x="316939" y="707501"/>
              <a:ext cx="10813024" cy="595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7735" tIns="67735" rIns="67735" bIns="67735" numCol="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sz="4267" dirty="0"/>
                <a:t>INSERT PRESENTER NAME HERE</a:t>
              </a: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79936" y="-45406"/>
              <a:ext cx="10406515" cy="73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7735" tIns="67735" rIns="67735" bIns="67735" numCol="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</a:defRPr>
              </a:lvl1pPr>
            </a:lstStyle>
            <a:p>
              <a:r>
                <a:rPr sz="5467" dirty="0"/>
                <a:t>INSERT SESSION TITLE HERE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FCDDA5-DD74-2F37-C9A2-AB8A65C6A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/>
          <a:stretch>
            <a:fillRect/>
          </a:stretch>
        </p:blipFill>
        <p:spPr>
          <a:xfrm>
            <a:off x="-10575" y="3576522"/>
            <a:ext cx="6195765" cy="2355590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87B0C2-63C7-8C0F-F591-07406A6BBC2A}"/>
              </a:ext>
            </a:extLst>
          </p:cNvPr>
          <p:cNvSpPr/>
          <p:nvPr/>
        </p:nvSpPr>
        <p:spPr>
          <a:xfrm>
            <a:off x="4313567" y="5233844"/>
            <a:ext cx="2023672" cy="94828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B325B-7702-1A64-6776-A12A348C1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77"/>
          <a:stretch>
            <a:fillRect/>
          </a:stretch>
        </p:blipFill>
        <p:spPr>
          <a:xfrm>
            <a:off x="1887771" y="5472220"/>
            <a:ext cx="14338610" cy="1025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30A0D-877C-28DA-9474-F57370359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6" r="2658" b="12883"/>
          <a:stretch>
            <a:fillRect/>
          </a:stretch>
        </p:blipFill>
        <p:spPr>
          <a:xfrm>
            <a:off x="3129457" y="6370440"/>
            <a:ext cx="13957450" cy="1154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07FD1-AF7E-A65A-90C2-29A816ED7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0" y="6045987"/>
            <a:ext cx="3238622" cy="818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E21726-7A8D-33F4-4199-34AB6BF68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5" t="51225" r="4560" b="24179"/>
          <a:stretch>
            <a:fillRect/>
          </a:stretch>
        </p:blipFill>
        <p:spPr>
          <a:xfrm>
            <a:off x="2589575" y="4515941"/>
            <a:ext cx="3118833" cy="74004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BCC641-2BB0-A6EC-A3AE-A4B646863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b="64598"/>
          <a:stretch>
            <a:fillRect/>
          </a:stretch>
        </p:blipFill>
        <p:spPr>
          <a:xfrm>
            <a:off x="256179" y="3606190"/>
            <a:ext cx="6195765" cy="83391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  <a:bevelB w="88900"/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1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49" b="26428"/>
          <a:stretch>
            <a:fillRect/>
          </a:stretch>
        </p:blipFill>
        <p:spPr>
          <a:xfrm>
            <a:off x="-323331" y="8048720"/>
            <a:ext cx="18413977" cy="1719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ctangle"/>
          <p:cNvSpPr/>
          <p:nvPr/>
        </p:nvSpPr>
        <p:spPr>
          <a:xfrm flipH="1">
            <a:off x="-5" y="2990672"/>
            <a:ext cx="17340267" cy="6777367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50802" tIns="50802" rIns="50802" bIns="50802" anchor="ctr"/>
          <a:lstStyle/>
          <a:p>
            <a:pPr>
              <a:defRPr>
                <a:solidFill>
                  <a:srgbClr val="90E4FF"/>
                </a:solidFill>
              </a:defRPr>
            </a:pPr>
            <a:endParaRPr sz="4534"/>
          </a:p>
        </p:txBody>
      </p:sp>
      <p:grpSp>
        <p:nvGrpSpPr>
          <p:cNvPr id="58" name="Group 1"/>
          <p:cNvGrpSpPr/>
          <p:nvPr/>
        </p:nvGrpSpPr>
        <p:grpSpPr>
          <a:xfrm>
            <a:off x="5943515" y="5879912"/>
            <a:ext cx="5452440" cy="1599515"/>
            <a:chOff x="0" y="0"/>
            <a:chExt cx="4089203" cy="1199599"/>
          </a:xfrm>
        </p:grpSpPr>
        <p:pic>
          <p:nvPicPr>
            <p:cNvPr id="55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483" y="24859"/>
              <a:ext cx="1156238" cy="11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4566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TextBox 7"/>
          <p:cNvSpPr txBox="1"/>
          <p:nvPr/>
        </p:nvSpPr>
        <p:spPr>
          <a:xfrm>
            <a:off x="2051071" y="7816170"/>
            <a:ext cx="13237327" cy="1491010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>
              <a:defRPr sz="6600" b="1">
                <a:solidFill>
                  <a:srgbClr val="FFFFFF"/>
                </a:solidFill>
              </a:defRPr>
            </a:pPr>
            <a:r>
              <a:rPr sz="8800" dirty="0"/>
              <a:t>#</a:t>
            </a:r>
            <a:r>
              <a:rPr lang="en-US" sz="8800" dirty="0"/>
              <a:t>LIVESTREAMMANIA</a:t>
            </a:r>
            <a:endParaRPr sz="8800" dirty="0"/>
          </a:p>
        </p:txBody>
      </p:sp>
      <p:sp>
        <p:nvSpPr>
          <p:cNvPr id="60" name="TextBox 10"/>
          <p:cNvSpPr txBox="1"/>
          <p:nvPr/>
        </p:nvSpPr>
        <p:spPr>
          <a:xfrm>
            <a:off x="4293656" y="4149516"/>
            <a:ext cx="8752158" cy="1614120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>
              <a:defRPr sz="7200" b="1">
                <a:solidFill>
                  <a:srgbClr val="FFFFFF"/>
                </a:solidFill>
              </a:defRPr>
            </a:pPr>
            <a:r>
              <a:rPr sz="9600" dirty="0"/>
              <a:t>@SCWMANIA</a:t>
            </a:r>
          </a:p>
        </p:txBody>
      </p:sp>
      <p:pic>
        <p:nvPicPr>
          <p:cNvPr id="2" name="Screen Shot 2022-02-03 at 6.42.20 AM.png">
            <a:extLst>
              <a:ext uri="{FF2B5EF4-FFF2-40B4-BE49-F238E27FC236}">
                <a16:creationId xmlns:a16="http://schemas.microsoft.com/office/drawing/2014/main" id="{AD4AB46A-F1F2-136E-7F83-72D0635DD3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7977" r="6476" b="12138"/>
          <a:stretch/>
        </p:blipFill>
        <p:spPr>
          <a:xfrm rot="16200000" flipH="1">
            <a:off x="5182695" y="752755"/>
            <a:ext cx="3469344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3" name="Screen Shot 2022-02-03 at 6.47.49 AM.png">
            <a:extLst>
              <a:ext uri="{FF2B5EF4-FFF2-40B4-BE49-F238E27FC236}">
                <a16:creationId xmlns:a16="http://schemas.microsoft.com/office/drawing/2014/main" id="{6753931E-3509-3F57-9B3B-F680154231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2943" r="7309" b="9206"/>
          <a:stretch/>
        </p:blipFill>
        <p:spPr>
          <a:xfrm rot="5400000">
            <a:off x="8455693" y="808342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" name="Screen Shot 2022-02-03 at 6.40.04 AM.png">
            <a:extLst>
              <a:ext uri="{FF2B5EF4-FFF2-40B4-BE49-F238E27FC236}">
                <a16:creationId xmlns:a16="http://schemas.microsoft.com/office/drawing/2014/main" id="{1EEC1701-A012-4D14-3C2A-7830128AF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r="16457" b="466"/>
          <a:stretch/>
        </p:blipFill>
        <p:spPr>
          <a:xfrm flipH="1">
            <a:off x="2363032" y="374675"/>
            <a:ext cx="2713183" cy="3469344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5" name="Screen Shot 2022-02-03 at 6.47.49 AM.png">
            <a:extLst>
              <a:ext uri="{FF2B5EF4-FFF2-40B4-BE49-F238E27FC236}">
                <a16:creationId xmlns:a16="http://schemas.microsoft.com/office/drawing/2014/main" id="{3355DF33-CC58-B3C7-B016-04DFF9F6A8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768" r="8641" b="24916"/>
          <a:stretch/>
        </p:blipFill>
        <p:spPr>
          <a:xfrm rot="16200000" flipH="1">
            <a:off x="11508879" y="808342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2" animBg="1" advAuto="0"/>
      <p:bldP spid="6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/>
          <p:cNvSpPr/>
          <p:nvPr/>
        </p:nvSpPr>
        <p:spPr>
          <a:xfrm>
            <a:off x="-32517" y="-76261"/>
            <a:ext cx="11778408" cy="98298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2" tIns="50802" rIns="50802" bIns="50802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2533"/>
          </a:p>
        </p:txBody>
      </p:sp>
      <p:sp>
        <p:nvSpPr>
          <p:cNvPr id="67" name="TextBox 10"/>
          <p:cNvSpPr txBox="1"/>
          <p:nvPr/>
        </p:nvSpPr>
        <p:spPr>
          <a:xfrm>
            <a:off x="692562" y="287273"/>
            <a:ext cx="6436000" cy="130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rPr sz="7867" dirty="0"/>
              <a:t>ONLINE</a:t>
            </a:r>
            <a:r>
              <a:rPr sz="6800" dirty="0"/>
              <a:t> </a:t>
            </a:r>
          </a:p>
        </p:txBody>
      </p:sp>
      <p:sp>
        <p:nvSpPr>
          <p:cNvPr id="68" name="Rectangle 8"/>
          <p:cNvSpPr/>
          <p:nvPr/>
        </p:nvSpPr>
        <p:spPr>
          <a:xfrm>
            <a:off x="3" y="2723265"/>
            <a:ext cx="11745888" cy="3009110"/>
          </a:xfrm>
          <a:prstGeom prst="rect">
            <a:avLst/>
          </a:prstGeom>
          <a:solidFill>
            <a:srgbClr val="7F1AF9"/>
          </a:solidFill>
          <a:ln w="12700">
            <a:miter lim="400000"/>
          </a:ln>
        </p:spPr>
        <p:txBody>
          <a:bodyPr lIns="50802" tIns="50802" rIns="50802" bIns="50802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 sz="2533"/>
          </a:p>
        </p:txBody>
      </p:sp>
      <p:sp>
        <p:nvSpPr>
          <p:cNvPr id="69" name="TextBox 11"/>
          <p:cNvSpPr txBox="1"/>
          <p:nvPr/>
        </p:nvSpPr>
        <p:spPr>
          <a:xfrm>
            <a:off x="692567" y="1339733"/>
            <a:ext cx="9153042" cy="130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rPr sz="7867" dirty="0"/>
              <a:t>CERTIFICATIONS</a:t>
            </a:r>
            <a:r>
              <a:rPr sz="6800" dirty="0"/>
              <a:t> </a:t>
            </a:r>
          </a:p>
        </p:txBody>
      </p:sp>
      <p:sp>
        <p:nvSpPr>
          <p:cNvPr id="70" name="TextBox 12"/>
          <p:cNvSpPr txBox="1"/>
          <p:nvPr/>
        </p:nvSpPr>
        <p:spPr>
          <a:xfrm>
            <a:off x="692562" y="2910330"/>
            <a:ext cx="3020994" cy="140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/>
          <a:p>
            <a:pPr marL="406415" indent="-406415">
              <a:buSzPct val="100000"/>
              <a:buFont typeface="Arial"/>
              <a:buChar char="•"/>
              <a:defRPr sz="3200" b="1"/>
            </a:pPr>
            <a:r>
              <a:rPr sz="4267" dirty="0">
                <a:solidFill>
                  <a:schemeClr val="bg1"/>
                </a:solidFill>
              </a:rPr>
              <a:t>Manual</a:t>
            </a:r>
            <a:endParaRPr sz="4267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06415" indent="-406415">
              <a:buSzPct val="100000"/>
              <a:buFont typeface="Arial"/>
              <a:buChar char="•"/>
              <a:defRPr sz="3200" b="1"/>
            </a:pPr>
            <a:r>
              <a:rPr sz="4267" dirty="0">
                <a:solidFill>
                  <a:schemeClr val="bg1"/>
                </a:solidFill>
              </a:rPr>
              <a:t>Videos</a:t>
            </a:r>
          </a:p>
        </p:txBody>
      </p:sp>
      <p:pic>
        <p:nvPicPr>
          <p:cNvPr id="71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1" y="8412257"/>
            <a:ext cx="10743267" cy="140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810" y="6656679"/>
            <a:ext cx="5150573" cy="343371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1810" y="3067068"/>
            <a:ext cx="5150573" cy="343371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4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811" y="31287"/>
            <a:ext cx="5150573" cy="343371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75" name="TextBox 3"/>
          <p:cNvSpPr txBox="1"/>
          <p:nvPr/>
        </p:nvSpPr>
        <p:spPr>
          <a:xfrm>
            <a:off x="692562" y="6320915"/>
            <a:ext cx="4057364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1" rIns="60961">
            <a:spAutoFit/>
          </a:bodyPr>
          <a:lstStyle/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Personal Training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Group Exercise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Pilates </a:t>
            </a:r>
            <a:r>
              <a:rPr lang="en-US" sz="3000" dirty="0" err="1"/>
              <a:t>Matwork</a:t>
            </a:r>
            <a:endParaRPr lang="en-US" sz="3000" dirty="0"/>
          </a:p>
        </p:txBody>
      </p:sp>
      <p:sp>
        <p:nvSpPr>
          <p:cNvPr id="76" name="TextBox 9"/>
          <p:cNvSpPr txBox="1"/>
          <p:nvPr/>
        </p:nvSpPr>
        <p:spPr>
          <a:xfrm>
            <a:off x="692562" y="4336112"/>
            <a:ext cx="879578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>
            <a:lvl1pPr>
              <a:defRPr sz="5400" b="1"/>
            </a:lvl1pPr>
          </a:lstStyle>
          <a:p>
            <a:r>
              <a:rPr sz="7200" dirty="0" err="1">
                <a:solidFill>
                  <a:schemeClr val="bg1"/>
                </a:solidFill>
              </a:rPr>
              <a:t>scwfit.com</a:t>
            </a:r>
            <a:r>
              <a:rPr sz="7200" dirty="0">
                <a:solidFill>
                  <a:schemeClr val="bg1"/>
                </a:solidFill>
              </a:rPr>
              <a:t>/certs</a:t>
            </a:r>
          </a:p>
        </p:txBody>
      </p:sp>
      <p:sp>
        <p:nvSpPr>
          <p:cNvPr id="77" name="TextBox 7"/>
          <p:cNvSpPr txBox="1"/>
          <p:nvPr/>
        </p:nvSpPr>
        <p:spPr>
          <a:xfrm>
            <a:off x="4672063" y="2958496"/>
            <a:ext cx="6402131" cy="140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/>
          <a:p>
            <a:pPr marL="406415" indent="-406415">
              <a:buSzPct val="100000"/>
              <a:buFont typeface="Arial"/>
              <a:buChar char="•"/>
              <a:defRPr sz="3200" b="1"/>
            </a:pPr>
            <a:r>
              <a:rPr sz="4267" dirty="0">
                <a:solidFill>
                  <a:schemeClr val="bg1"/>
                </a:solidFill>
              </a:rPr>
              <a:t>Exam</a:t>
            </a:r>
            <a:endParaRPr sz="4267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06415" indent="-406415">
              <a:buSzPct val="100000"/>
              <a:buFont typeface="Arial"/>
              <a:buChar char="•"/>
              <a:defRPr sz="3200" b="1"/>
            </a:pPr>
            <a:r>
              <a:rPr sz="4267" dirty="0">
                <a:solidFill>
                  <a:schemeClr val="bg1"/>
                </a:solidFill>
              </a:rPr>
              <a:t>LIVE COURSE FREE</a:t>
            </a:r>
          </a:p>
        </p:txBody>
      </p:sp>
      <p:pic>
        <p:nvPicPr>
          <p:cNvPr id="78" name="Picture 13" descr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004" y="258240"/>
            <a:ext cx="2149395" cy="21493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C48F54A-BBE7-0DCC-F8F5-C0D6161B343A}"/>
              </a:ext>
            </a:extLst>
          </p:cNvPr>
          <p:cNvSpPr txBox="1"/>
          <p:nvPr/>
        </p:nvSpPr>
        <p:spPr>
          <a:xfrm>
            <a:off x="4916256" y="6368184"/>
            <a:ext cx="6157938" cy="134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1" rIns="60961">
            <a:spAutoFit/>
          </a:bodyPr>
          <a:lstStyle/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Stretching &amp; Flexibility</a:t>
            </a:r>
          </a:p>
          <a:p>
            <a:pPr>
              <a:spcBef>
                <a:spcPts val="1600"/>
              </a:spcBef>
              <a:defRPr sz="3000" b="1">
                <a:solidFill>
                  <a:srgbClr val="FFFFFF"/>
                </a:solidFill>
              </a:defRPr>
            </a:pPr>
            <a:r>
              <a:rPr lang="en-US" sz="3000" dirty="0"/>
              <a:t>• Barre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3" animBg="1" advAuto="0"/>
      <p:bldP spid="73" grpId="2" animBg="1" advAuto="0"/>
      <p:bldP spid="74" grpId="1" animBg="1" advAuto="0"/>
      <p:bldP spid="75" grpId="4" animBg="1" advAuto="0"/>
      <p:bldP spid="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5"/>
          <p:cNvSpPr txBox="1"/>
          <p:nvPr/>
        </p:nvSpPr>
        <p:spPr>
          <a:xfrm>
            <a:off x="1132567" y="4979582"/>
            <a:ext cx="3680766" cy="79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>
            <a:lvl1pPr algn="ctr">
              <a:defRPr b="1"/>
            </a:lvl1pPr>
          </a:lstStyle>
          <a:p>
            <a:endParaRPr sz="4534" dirty="0"/>
          </a:p>
        </p:txBody>
      </p:sp>
      <p:sp>
        <p:nvSpPr>
          <p:cNvPr id="92" name="TextBox 36"/>
          <p:cNvSpPr txBox="1"/>
          <p:nvPr/>
        </p:nvSpPr>
        <p:spPr>
          <a:xfrm>
            <a:off x="379389" y="7974385"/>
            <a:ext cx="5054501" cy="152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1" rIns="60961">
            <a:spAutoFit/>
          </a:bodyPr>
          <a:lstStyle>
            <a:lvl1pPr algn="ctr">
              <a:defRPr sz="70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endParaRPr sz="9334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9FD0FE2-3E8F-23E8-B0DA-2292974BDF0B}"/>
              </a:ext>
            </a:extLst>
          </p:cNvPr>
          <p:cNvSpPr/>
          <p:nvPr/>
        </p:nvSpPr>
        <p:spPr>
          <a:xfrm>
            <a:off x="-33733" y="-34027"/>
            <a:ext cx="17613868" cy="3638339"/>
          </a:xfrm>
          <a:prstGeom prst="rect">
            <a:avLst/>
          </a:prstGeom>
          <a:solidFill>
            <a:srgbClr val="7F1AF9"/>
          </a:solidFill>
          <a:ln w="12700">
            <a:solidFill>
              <a:srgbClr val="EB7979"/>
            </a:solidFill>
            <a:miter/>
          </a:ln>
        </p:spPr>
        <p:txBody>
          <a:bodyPr lIns="50802" tIns="50802" rIns="50802" bIns="50802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534"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E748FE70-7AFE-77B1-A248-E9D83A2B834B}"/>
              </a:ext>
            </a:extLst>
          </p:cNvPr>
          <p:cNvSpPr txBox="1"/>
          <p:nvPr/>
        </p:nvSpPr>
        <p:spPr>
          <a:xfrm>
            <a:off x="-618350" y="405497"/>
            <a:ext cx="18531595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1" rIns="60961">
            <a:spAutoFit/>
          </a:bodyPr>
          <a:lstStyle>
            <a:lvl1pPr algn="ctr" defTabSz="650229">
              <a:defRPr sz="93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r>
              <a:rPr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</a:p>
        </p:txBody>
      </p:sp>
      <p:pic>
        <p:nvPicPr>
          <p:cNvPr id="4" name="Picture 30" descr="Picture 30">
            <a:extLst>
              <a:ext uri="{FF2B5EF4-FFF2-40B4-BE49-F238E27FC236}">
                <a16:creationId xmlns:a16="http://schemas.microsoft.com/office/drawing/2014/main" id="{B2B0A02E-8AD7-B353-03A2-738A1F43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65" y="3056756"/>
            <a:ext cx="4551927" cy="303461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32" descr="Picture 32">
            <a:extLst>
              <a:ext uri="{FF2B5EF4-FFF2-40B4-BE49-F238E27FC236}">
                <a16:creationId xmlns:a16="http://schemas.microsoft.com/office/drawing/2014/main" id="{04AEAC39-CD31-2863-E628-90E70D40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766080" y="3072090"/>
            <a:ext cx="4551927" cy="303461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8B43CC0D-8790-B931-6337-EF05B1E0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" b="119"/>
          <a:stretch>
            <a:fillRect/>
          </a:stretch>
        </p:blipFill>
        <p:spPr>
          <a:xfrm>
            <a:off x="1144770" y="3121869"/>
            <a:ext cx="4551928" cy="302742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BD52A1F-2F00-49F4-DCE3-EBD240CC4849}"/>
              </a:ext>
            </a:extLst>
          </p:cNvPr>
          <p:cNvSpPr txBox="1"/>
          <p:nvPr/>
        </p:nvSpPr>
        <p:spPr>
          <a:xfrm>
            <a:off x="5659957" y="6339688"/>
            <a:ext cx="622648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$40 FOR 40 DAYS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9A8C64A-A74A-DA4F-1C28-55751709570A}"/>
              </a:ext>
            </a:extLst>
          </p:cNvPr>
          <p:cNvSpPr txBox="1"/>
          <p:nvPr/>
        </p:nvSpPr>
        <p:spPr>
          <a:xfrm>
            <a:off x="1144770" y="7372831"/>
            <a:ext cx="15287829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 All 108 Live-Stream Zoom Sessions &amp; Recordings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C926D6C-D02B-6EF1-C6BF-1B51752AFE5E}"/>
              </a:ext>
            </a:extLst>
          </p:cNvPr>
          <p:cNvSpPr txBox="1"/>
          <p:nvPr/>
        </p:nvSpPr>
        <p:spPr>
          <a:xfrm>
            <a:off x="3752067" y="8263379"/>
            <a:ext cx="10251183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livestreammania.com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/register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7" animBg="1" advAuto="0"/>
      <p:bldP spid="92" grpId="9" animBg="1" advAuto="0"/>
      <p:bldP spid="11" grpId="0" animBg="1" advAuto="0"/>
      <p:bldP spid="4" grpId="0" animBg="1" advAuto="0"/>
      <p:bldP spid="5" grpId="0" animBg="1" advAuto="0"/>
      <p:bldP spid="2" grpId="0" animBg="1" advAuto="0"/>
      <p:bldP spid="9" grpId="0" animBg="1" advAuto="0"/>
      <p:bldP spid="10" grpId="0" animBg="1" advAuto="0"/>
      <p:bldP spid="1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743ABC-B7B1-1207-900F-50EE3DE447C2}"/>
              </a:ext>
            </a:extLst>
          </p:cNvPr>
          <p:cNvSpPr/>
          <p:nvPr/>
        </p:nvSpPr>
        <p:spPr>
          <a:xfrm>
            <a:off x="1" y="-15897"/>
            <a:ext cx="17463558" cy="3612197"/>
          </a:xfrm>
          <a:prstGeom prst="rect">
            <a:avLst/>
          </a:prstGeom>
          <a:solidFill>
            <a:srgbClr val="7F1AF9"/>
          </a:solidFill>
          <a:ln w="12700">
            <a:solidFill>
              <a:srgbClr val="EB7979"/>
            </a:solidFill>
            <a:miter/>
          </a:ln>
        </p:spPr>
        <p:txBody>
          <a:bodyPr lIns="50802" tIns="50802" rIns="50802" bIns="50802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534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A10C06D-24D9-629F-245A-70C6E43A2148}"/>
              </a:ext>
            </a:extLst>
          </p:cNvPr>
          <p:cNvSpPr txBox="1"/>
          <p:nvPr/>
        </p:nvSpPr>
        <p:spPr>
          <a:xfrm>
            <a:off x="552224" y="2167049"/>
            <a:ext cx="1080691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1" rIns="60961">
            <a:spAutoFit/>
          </a:bodyPr>
          <a:lstStyle>
            <a:lvl1pPr algn="ctr" defTabSz="650229">
              <a:defRPr sz="7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8000" dirty="0">
                <a:solidFill>
                  <a:schemeClr val="bg1"/>
                </a:solidFill>
              </a:rPr>
              <a:t>FREE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sz="80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84DBADB-5E89-27FC-9ABE-A2C50CBCDF9F}"/>
              </a:ext>
            </a:extLst>
          </p:cNvPr>
          <p:cNvSpPr txBox="1"/>
          <p:nvPr/>
        </p:nvSpPr>
        <p:spPr>
          <a:xfrm>
            <a:off x="9567847" y="-68081"/>
            <a:ext cx="10439555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1" rIns="60961">
            <a:spAutoFit/>
          </a:bodyPr>
          <a:lstStyle/>
          <a:p>
            <a:pPr marL="867015" indent="-867015" defTabSz="867015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sz="8000" dirty="0" err="1">
                <a:solidFill>
                  <a:schemeClr val="bg1"/>
                </a:solidFill>
              </a:rPr>
              <a:t>eNewsletters</a:t>
            </a:r>
            <a:endParaRPr sz="8000" dirty="0">
              <a:solidFill>
                <a:schemeClr val="bg1"/>
              </a:solidFill>
            </a:endParaRPr>
          </a:p>
          <a:p>
            <a:pPr marL="867015" indent="-867015" defTabSz="867015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sz="8000" dirty="0">
                <a:solidFill>
                  <a:schemeClr val="bg1"/>
                </a:solidFill>
              </a:rPr>
              <a:t>Webinars</a:t>
            </a:r>
            <a:endParaRPr lang="en-US" sz="8000" dirty="0">
              <a:solidFill>
                <a:schemeClr val="bg1"/>
              </a:solidFill>
            </a:endParaRPr>
          </a:p>
          <a:p>
            <a:pPr marL="867015" indent="-867015" defTabSz="867015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sz="8000" dirty="0">
                <a:solidFill>
                  <a:schemeClr val="bg1"/>
                </a:solidFill>
              </a:rPr>
              <a:t>Podcasts</a:t>
            </a:r>
          </a:p>
        </p:txBody>
      </p:sp>
      <p:grpSp>
        <p:nvGrpSpPr>
          <p:cNvPr id="5" name="Picture 1">
            <a:extLst>
              <a:ext uri="{FF2B5EF4-FFF2-40B4-BE49-F238E27FC236}">
                <a16:creationId xmlns:a16="http://schemas.microsoft.com/office/drawing/2014/main" id="{51E52B0B-2EFD-A238-F57F-EFCED3A3D1D3}"/>
              </a:ext>
            </a:extLst>
          </p:cNvPr>
          <p:cNvGrpSpPr/>
          <p:nvPr/>
        </p:nvGrpSpPr>
        <p:grpSpPr>
          <a:xfrm>
            <a:off x="1204060" y="6412538"/>
            <a:ext cx="5056063" cy="3129866"/>
            <a:chOff x="0" y="0"/>
            <a:chExt cx="5848327" cy="3620303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31E0E48-0038-FB72-502F-79A45530EB0C}"/>
                </a:ext>
              </a:extLst>
            </p:cNvPr>
            <p:cNvSpPr/>
            <p:nvPr/>
          </p:nvSpPr>
          <p:spPr>
            <a:xfrm>
              <a:off x="0" y="-1"/>
              <a:ext cx="5848328" cy="36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4" y="0"/>
                    <a:pt x="1149" y="0"/>
                  </a:cubicBezTo>
                  <a:lnTo>
                    <a:pt x="20451" y="0"/>
                  </a:lnTo>
                  <a:lnTo>
                    <a:pt x="20451" y="0"/>
                  </a:lnTo>
                  <a:cubicBezTo>
                    <a:pt x="2108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6" y="21600"/>
                    <a:pt x="20451" y="21600"/>
                  </a:cubicBezTo>
                  <a:lnTo>
                    <a:pt x="1149" y="21600"/>
                  </a:lnTo>
                  <a:lnTo>
                    <a:pt x="1149" y="21600"/>
                  </a:lnTo>
                  <a:cubicBezTo>
                    <a:pt x="51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50802" tIns="50802" rIns="50802" bIns="50802" numCol="1" anchor="ctr">
              <a:noAutofit/>
            </a:bodyPr>
            <a:lstStyle/>
            <a:p>
              <a:endParaRPr sz="4534"/>
            </a:p>
          </p:txBody>
        </p:sp>
        <p:pic>
          <p:nvPicPr>
            <p:cNvPr id="7" name="image35.jpeg" descr="image35.jpeg">
              <a:extLst>
                <a:ext uri="{FF2B5EF4-FFF2-40B4-BE49-F238E27FC236}">
                  <a16:creationId xmlns:a16="http://schemas.microsoft.com/office/drawing/2014/main" id="{6D13ACD1-51D8-5EC7-1CE8-D416970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150" b="4476"/>
            <a:stretch>
              <a:fillRect/>
            </a:stretch>
          </p:blipFill>
          <p:spPr>
            <a:xfrm>
              <a:off x="0" y="-1"/>
              <a:ext cx="5848328" cy="36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" y="0"/>
                  </a:moveTo>
                  <a:cubicBezTo>
                    <a:pt x="515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15" y="21600"/>
                    <a:pt x="1149" y="21600"/>
                  </a:cubicBezTo>
                  <a:lnTo>
                    <a:pt x="20451" y="21600"/>
                  </a:lnTo>
                  <a:cubicBezTo>
                    <a:pt x="21085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85" y="0"/>
                    <a:pt x="20451" y="0"/>
                  </a:cubicBezTo>
                  <a:lnTo>
                    <a:pt x="11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264DD418-7A6B-EAC7-60D8-309EC511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63" y="6025421"/>
            <a:ext cx="8693937" cy="3481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42B74664-6BC1-C8DD-DE21-B694850D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847" y="3596309"/>
            <a:ext cx="7895712" cy="2193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2" descr="Picture 12">
            <a:extLst>
              <a:ext uri="{FF2B5EF4-FFF2-40B4-BE49-F238E27FC236}">
                <a16:creationId xmlns:a16="http://schemas.microsoft.com/office/drawing/2014/main" id="{108FFD00-80FC-C36E-DEE9-C62D68B4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81" y="380824"/>
            <a:ext cx="4083033" cy="2041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purple and black logo&#10;&#10;AI-generated content may be incorrect.">
            <a:extLst>
              <a:ext uri="{FF2B5EF4-FFF2-40B4-BE49-F238E27FC236}">
                <a16:creationId xmlns:a16="http://schemas.microsoft.com/office/drawing/2014/main" id="{BC900F1A-26A9-7283-2CDA-1DB9F937F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33" y="3855610"/>
            <a:ext cx="5832828" cy="216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9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</Words>
  <Application>Microsoft Macintosh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 Fox</cp:lastModifiedBy>
  <cp:revision>11</cp:revision>
  <dcterms:modified xsi:type="dcterms:W3CDTF">2026-04-02T15:28:09Z</dcterms:modified>
</cp:coreProperties>
</file>