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5" d="100"/>
          <a:sy n="85" d="100"/>
        </p:scale>
        <p:origin x="1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71" cy="127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1271" cy="12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584302" cy="612140"/>
          </a:xfrm>
          <a:prstGeom prst="rect">
            <a:avLst/>
          </a:prstGeom>
        </p:spPr>
        <p:txBody>
          <a:bodyPr anchor="t"/>
          <a:lstStyle>
            <a:lvl1pPr algn="l">
              <a:defRPr sz="3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894080" y="519290"/>
            <a:ext cx="11216641" cy="1885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300459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idx="1"/>
          </p:nvPr>
        </p:nvSpPr>
        <p:spPr>
          <a:xfrm>
            <a:off x="894080" y="2596444"/>
            <a:ext cx="11216641" cy="6188570"/>
          </a:xfrm>
          <a:prstGeom prst="rect">
            <a:avLst/>
          </a:prstGeom>
        </p:spPr>
        <p:txBody>
          <a:bodyPr>
            <a:normAutofit/>
          </a:bodyPr>
          <a:lstStyle>
            <a:lvl1pPr marL="325114" indent="-325114" defTabSz="1300459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900">
                <a:latin typeface="Calibri"/>
                <a:ea typeface="Calibri"/>
                <a:cs typeface="Calibri"/>
                <a:sym typeface="Calibri"/>
              </a:defRPr>
            </a:lvl1pPr>
            <a:lvl2pPr marL="1023156" indent="-372926" defTabSz="1300459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900">
                <a:latin typeface="Calibri"/>
                <a:ea typeface="Calibri"/>
                <a:cs typeface="Calibri"/>
                <a:sym typeface="Calibri"/>
              </a:defRPr>
            </a:lvl2pPr>
            <a:lvl3pPr marL="1753298" indent="-452838" defTabSz="1300459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900">
                <a:latin typeface="Calibri"/>
                <a:ea typeface="Calibri"/>
                <a:cs typeface="Calibri"/>
                <a:sym typeface="Calibri"/>
              </a:defRPr>
            </a:lvl3pPr>
            <a:lvl4pPr marL="2457868" indent="-507179" defTabSz="1300459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900">
                <a:latin typeface="Calibri"/>
                <a:ea typeface="Calibri"/>
                <a:cs typeface="Calibri"/>
                <a:sym typeface="Calibri"/>
              </a:defRPr>
            </a:lvl4pPr>
            <a:lvl5pPr marL="3108098" indent="-507179" defTabSz="1300459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9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7727" y="9144543"/>
            <a:ext cx="322993" cy="310492"/>
          </a:xfrm>
          <a:prstGeom prst="rect">
            <a:avLst/>
          </a:prstGeom>
        </p:spPr>
        <p:txBody>
          <a:bodyPr/>
          <a:lstStyle>
            <a:lvl1pPr defTabSz="650229"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50240" y="130951"/>
            <a:ext cx="11704320" cy="2144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40" y="2275839"/>
            <a:ext cx="11704320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567465" marR="0" indent="-567465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3622675" marR="0" indent="-3030536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4214812" marR="0" indent="-3030536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4804479" marR="0" indent="-3026479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5400675" marR="0" indent="-3030536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2827338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3284538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3741738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4198938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2F4365B-5B6D-F62D-1A9B-483DFF4BEB07}"/>
              </a:ext>
            </a:extLst>
          </p:cNvPr>
          <p:cNvSpPr/>
          <p:nvPr/>
        </p:nvSpPr>
        <p:spPr>
          <a:xfrm>
            <a:off x="0" y="1"/>
            <a:ext cx="13004800" cy="3575576"/>
          </a:xfrm>
          <a:prstGeom prst="rect">
            <a:avLst/>
          </a:prstGeom>
          <a:solidFill>
            <a:srgbClr val="7F1AF9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633A0F-898E-94CC-3958-7EED6B8DA851}"/>
              </a:ext>
            </a:extLst>
          </p:cNvPr>
          <p:cNvSpPr/>
          <p:nvPr/>
        </p:nvSpPr>
        <p:spPr>
          <a:xfrm>
            <a:off x="10598730" y="7796678"/>
            <a:ext cx="2598282" cy="200494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A4C45C-2DA7-2A64-B344-7BB24D3CC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02" b="65977"/>
          <a:stretch>
            <a:fillRect/>
          </a:stretch>
        </p:blipFill>
        <p:spPr>
          <a:xfrm>
            <a:off x="1184223" y="5656357"/>
            <a:ext cx="11820577" cy="9597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46705D-5104-D49F-36ED-6E29A1B73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9" y="380989"/>
            <a:ext cx="4001368" cy="2820964"/>
          </a:xfrm>
          <a:prstGeom prst="rect">
            <a:avLst/>
          </a:prstGeom>
        </p:spPr>
      </p:pic>
      <p:sp>
        <p:nvSpPr>
          <p:cNvPr id="39" name="Shape"/>
          <p:cNvSpPr/>
          <p:nvPr/>
        </p:nvSpPr>
        <p:spPr>
          <a:xfrm>
            <a:off x="1" y="7771820"/>
            <a:ext cx="13386215" cy="2029899"/>
          </a:xfrm>
          <a:custGeom>
            <a:avLst/>
            <a:gdLst>
              <a:gd name="csX0" fmla="*/ 0 w 22232"/>
              <a:gd name="csY0" fmla="*/ 161 h 21761"/>
              <a:gd name="csX1" fmla="*/ 22 w 22232"/>
              <a:gd name="csY1" fmla="*/ 21761 h 21761"/>
              <a:gd name="csX2" fmla="*/ 21600 w 22232"/>
              <a:gd name="csY2" fmla="*/ 21761 h 21761"/>
              <a:gd name="csX3" fmla="*/ 22232 w 22232"/>
              <a:gd name="csY3" fmla="*/ 0 h 21761"/>
              <a:gd name="csX4" fmla="*/ 0 w 22232"/>
              <a:gd name="csY4" fmla="*/ 161 h 21761"/>
              <a:gd name="csX0" fmla="*/ 0 w 22490"/>
              <a:gd name="csY0" fmla="*/ 161 h 21761"/>
              <a:gd name="csX1" fmla="*/ 22 w 22490"/>
              <a:gd name="csY1" fmla="*/ 21761 h 21761"/>
              <a:gd name="csX2" fmla="*/ 22447 w 22490"/>
              <a:gd name="csY2" fmla="*/ 21279 h 21761"/>
              <a:gd name="csX3" fmla="*/ 22232 w 22490"/>
              <a:gd name="csY3" fmla="*/ 0 h 21761"/>
              <a:gd name="csX4" fmla="*/ 0 w 22490"/>
              <a:gd name="csY4" fmla="*/ 161 h 21761"/>
              <a:gd name="csX0" fmla="*/ 0 w 22467"/>
              <a:gd name="csY0" fmla="*/ 161 h 21761"/>
              <a:gd name="csX1" fmla="*/ 22 w 22467"/>
              <a:gd name="csY1" fmla="*/ 21761 h 21761"/>
              <a:gd name="csX2" fmla="*/ 22447 w 22467"/>
              <a:gd name="csY2" fmla="*/ 21279 h 21761"/>
              <a:gd name="csX3" fmla="*/ 22232 w 22467"/>
              <a:gd name="csY3" fmla="*/ 0 h 21761"/>
              <a:gd name="csX4" fmla="*/ 0 w 22467"/>
              <a:gd name="csY4" fmla="*/ 161 h 21761"/>
              <a:gd name="csX0" fmla="*/ 0 w 22617"/>
              <a:gd name="csY0" fmla="*/ 161 h 21761"/>
              <a:gd name="csX1" fmla="*/ 22 w 22617"/>
              <a:gd name="csY1" fmla="*/ 21761 h 21761"/>
              <a:gd name="csX2" fmla="*/ 22601 w 22617"/>
              <a:gd name="csY2" fmla="*/ 21440 h 21761"/>
              <a:gd name="csX3" fmla="*/ 22232 w 22617"/>
              <a:gd name="csY3" fmla="*/ 0 h 21761"/>
              <a:gd name="csX4" fmla="*/ 0 w 22617"/>
              <a:gd name="csY4" fmla="*/ 161 h 21761"/>
              <a:gd name="csX0" fmla="*/ 0 w 22621"/>
              <a:gd name="csY0" fmla="*/ 161 h 21761"/>
              <a:gd name="csX1" fmla="*/ 22 w 22621"/>
              <a:gd name="csY1" fmla="*/ 21761 h 21761"/>
              <a:gd name="csX2" fmla="*/ 22601 w 22621"/>
              <a:gd name="csY2" fmla="*/ 21440 h 21761"/>
              <a:gd name="csX3" fmla="*/ 22386 w 22621"/>
              <a:gd name="csY3" fmla="*/ 0 h 21761"/>
              <a:gd name="csX4" fmla="*/ 0 w 22621"/>
              <a:gd name="csY4" fmla="*/ 161 h 21761"/>
              <a:gd name="csX0" fmla="*/ 0 w 22637"/>
              <a:gd name="csY0" fmla="*/ 161 h 21761"/>
              <a:gd name="csX1" fmla="*/ 22 w 22637"/>
              <a:gd name="csY1" fmla="*/ 21761 h 21761"/>
              <a:gd name="csX2" fmla="*/ 22601 w 22637"/>
              <a:gd name="csY2" fmla="*/ 21440 h 21761"/>
              <a:gd name="csX3" fmla="*/ 22386 w 22637"/>
              <a:gd name="csY3" fmla="*/ 0 h 21761"/>
              <a:gd name="csX4" fmla="*/ 0 w 22637"/>
              <a:gd name="csY4" fmla="*/ 161 h 21761"/>
              <a:gd name="csX0" fmla="*/ 0 w 22470"/>
              <a:gd name="csY0" fmla="*/ 161 h 21761"/>
              <a:gd name="csX1" fmla="*/ 22 w 22470"/>
              <a:gd name="csY1" fmla="*/ 21761 h 21761"/>
              <a:gd name="csX2" fmla="*/ 22396 w 22470"/>
              <a:gd name="csY2" fmla="*/ 21601 h 21761"/>
              <a:gd name="csX3" fmla="*/ 22386 w 22470"/>
              <a:gd name="csY3" fmla="*/ 0 h 21761"/>
              <a:gd name="csX4" fmla="*/ 0 w 22470"/>
              <a:gd name="csY4" fmla="*/ 161 h 21761"/>
              <a:gd name="csX0" fmla="*/ 0 w 22506"/>
              <a:gd name="csY0" fmla="*/ 161 h 21762"/>
              <a:gd name="csX1" fmla="*/ 22 w 22506"/>
              <a:gd name="csY1" fmla="*/ 21761 h 21762"/>
              <a:gd name="csX2" fmla="*/ 22447 w 22506"/>
              <a:gd name="csY2" fmla="*/ 21762 h 21762"/>
              <a:gd name="csX3" fmla="*/ 22386 w 22506"/>
              <a:gd name="csY3" fmla="*/ 0 h 21762"/>
              <a:gd name="csX4" fmla="*/ 0 w 22506"/>
              <a:gd name="csY4" fmla="*/ 161 h 217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2506" h="21762" extrusionOk="0">
                <a:moveTo>
                  <a:pt x="0" y="161"/>
                </a:moveTo>
                <a:cubicBezTo>
                  <a:pt x="7" y="7361"/>
                  <a:pt x="15" y="14561"/>
                  <a:pt x="22" y="21761"/>
                </a:cubicBezTo>
                <a:lnTo>
                  <a:pt x="22447" y="21762"/>
                </a:lnTo>
                <a:cubicBezTo>
                  <a:pt x="22581" y="14508"/>
                  <a:pt x="22457" y="7415"/>
                  <a:pt x="22386" y="0"/>
                </a:cubicBezTo>
                <a:lnTo>
                  <a:pt x="0" y="161"/>
                </a:lnTo>
                <a:close/>
              </a:path>
            </a:pathLst>
          </a:custGeom>
          <a:solidFill>
            <a:srgbClr val="40404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/>
          </a:p>
        </p:txBody>
      </p:sp>
      <p:grpSp>
        <p:nvGrpSpPr>
          <p:cNvPr id="42" name="Group 12"/>
          <p:cNvGrpSpPr/>
          <p:nvPr/>
        </p:nvGrpSpPr>
        <p:grpSpPr>
          <a:xfrm>
            <a:off x="441209" y="8015446"/>
            <a:ext cx="10813026" cy="1357165"/>
            <a:chOff x="248997" y="-11325"/>
            <a:chExt cx="10813024" cy="1357164"/>
          </a:xfrm>
        </p:grpSpPr>
        <p:sp>
          <p:nvSpPr>
            <p:cNvPr id="40" name="TextBox 8"/>
            <p:cNvSpPr txBox="1"/>
            <p:nvPr/>
          </p:nvSpPr>
          <p:spPr>
            <a:xfrm>
              <a:off x="248997" y="787631"/>
              <a:ext cx="10813024" cy="558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777875">
                <a:defRPr sz="3200" b="1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INSERT PRESENTER NAME HERE</a:t>
              </a:r>
            </a:p>
          </p:txBody>
        </p:sp>
        <p:sp>
          <p:nvSpPr>
            <p:cNvPr id="41" name="TextBox 5"/>
            <p:cNvSpPr txBox="1"/>
            <p:nvPr/>
          </p:nvSpPr>
          <p:spPr>
            <a:xfrm>
              <a:off x="248997" y="-11325"/>
              <a:ext cx="10406515" cy="6814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100" b="1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INSERT SESSION TITLE HERE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9BF926B-138B-4D6A-6477-CFAF802F8C4E}"/>
              </a:ext>
            </a:extLst>
          </p:cNvPr>
          <p:cNvSpPr/>
          <p:nvPr/>
        </p:nvSpPr>
        <p:spPr>
          <a:xfrm>
            <a:off x="27320" y="5654861"/>
            <a:ext cx="2023672" cy="948283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907A7-2590-61E0-0DED-4401E69E1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09" y="5791165"/>
            <a:ext cx="2501380" cy="6322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EEC5CB-5A85-6A3F-73D0-9F5229F3D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07" b="7032"/>
          <a:stretch>
            <a:fillRect/>
          </a:stretch>
        </p:blipFill>
        <p:spPr>
          <a:xfrm>
            <a:off x="0" y="6589226"/>
            <a:ext cx="13004800" cy="12074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AC3597-9CF1-A344-9926-173049ABB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b="12276"/>
          <a:stretch>
            <a:fillRect/>
          </a:stretch>
        </p:blipFill>
        <p:spPr>
          <a:xfrm>
            <a:off x="0" y="3558905"/>
            <a:ext cx="5899293" cy="2066416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>
            <a:bevelT w="0"/>
            <a:bevelB w="889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6E7C9B-2371-2E45-6C84-BEC69B0AA3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5" t="51225" r="4560" b="24179"/>
          <a:stretch>
            <a:fillRect/>
          </a:stretch>
        </p:blipFill>
        <p:spPr>
          <a:xfrm>
            <a:off x="2303678" y="4498324"/>
            <a:ext cx="3118833" cy="740048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>
            <a:bevelT w="0"/>
            <a:bevelB w="88900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53788B-0652-7131-23D9-2F87EE8BC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b="64598"/>
          <a:stretch>
            <a:fillRect/>
          </a:stretch>
        </p:blipFill>
        <p:spPr>
          <a:xfrm>
            <a:off x="-29718" y="3588573"/>
            <a:ext cx="6195765" cy="833911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>
            <a:bevelT w="0"/>
            <a:bevelB w="889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82580E-9987-319C-7773-9CAA79E225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11" y="517142"/>
            <a:ext cx="7772400" cy="536962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1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unge.png" descr="grunge.png"/>
          <p:cNvPicPr>
            <a:picLocks noChangeAspect="1"/>
          </p:cNvPicPr>
          <p:nvPr/>
        </p:nvPicPr>
        <p:blipFill>
          <a:blip r:embed="rId2">
            <a:alphaModFix amt="0"/>
          </a:blip>
          <a:srcRect t="60149" b="26428"/>
          <a:stretch>
            <a:fillRect/>
          </a:stretch>
        </p:blipFill>
        <p:spPr>
          <a:xfrm>
            <a:off x="-242491" y="7255667"/>
            <a:ext cx="13810061" cy="1289450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Rectangle"/>
          <p:cNvSpPr/>
          <p:nvPr/>
        </p:nvSpPr>
        <p:spPr>
          <a:xfrm flipH="1">
            <a:off x="-2" y="4168588"/>
            <a:ext cx="13004803" cy="5655857"/>
          </a:xfrm>
          <a:prstGeom prst="rect">
            <a:avLst/>
          </a:prstGeom>
          <a:solidFill>
            <a:srgbClr val="2E3039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90E4FF"/>
                </a:solidFill>
              </a:defRPr>
            </a:pPr>
            <a:endParaRPr/>
          </a:p>
        </p:txBody>
      </p:sp>
      <p:grpSp>
        <p:nvGrpSpPr>
          <p:cNvPr id="58" name="Group 1"/>
          <p:cNvGrpSpPr/>
          <p:nvPr/>
        </p:nvGrpSpPr>
        <p:grpSpPr>
          <a:xfrm>
            <a:off x="4457501" y="6265317"/>
            <a:ext cx="4089205" cy="1199600"/>
            <a:chOff x="0" y="0"/>
            <a:chExt cx="4089203" cy="1199599"/>
          </a:xfrm>
        </p:grpSpPr>
        <p:pic>
          <p:nvPicPr>
            <p:cNvPr id="55" name="Picture 14" descr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6483" y="24859"/>
              <a:ext cx="1156238" cy="11747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" name="Picture 18" descr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1154638" cy="1174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" name="Picture 19" descr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34566" y="-1"/>
              <a:ext cx="1154638" cy="1174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9" name="TextBox 7"/>
          <p:cNvSpPr txBox="1"/>
          <p:nvPr/>
        </p:nvSpPr>
        <p:spPr>
          <a:xfrm>
            <a:off x="1538258" y="7900394"/>
            <a:ext cx="9927692" cy="1118255"/>
          </a:xfrm>
          <a:prstGeom prst="rect">
            <a:avLst/>
          </a:prstGeom>
          <a:ln w="12700">
            <a:miter lim="400000"/>
          </a:ln>
          <a:effectLst>
            <a:outerShdw blurRad="635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6600" b="1">
                <a:solidFill>
                  <a:srgbClr val="FFFFFF"/>
                </a:solidFill>
              </a:defRPr>
            </a:pPr>
            <a:r>
              <a:rPr dirty="0"/>
              <a:t>#</a:t>
            </a:r>
            <a:r>
              <a:rPr lang="en-US" dirty="0"/>
              <a:t>LIVESTREAMMANIA</a:t>
            </a:r>
            <a:endParaRPr dirty="0"/>
          </a:p>
        </p:txBody>
      </p:sp>
      <p:sp>
        <p:nvSpPr>
          <p:cNvPr id="60" name="TextBox 10"/>
          <p:cNvSpPr txBox="1"/>
          <p:nvPr/>
        </p:nvSpPr>
        <p:spPr>
          <a:xfrm>
            <a:off x="3220146" y="4754363"/>
            <a:ext cx="6563918" cy="1113088"/>
          </a:xfrm>
          <a:prstGeom prst="rect">
            <a:avLst/>
          </a:prstGeom>
          <a:ln w="12700">
            <a:miter lim="400000"/>
          </a:ln>
          <a:effectLst>
            <a:outerShdw blurRad="635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7200" b="1">
                <a:solidFill>
                  <a:srgbClr val="FFFFFF"/>
                </a:solidFill>
              </a:defRPr>
            </a:pPr>
            <a:r>
              <a:t>@SCWMANIA</a:t>
            </a:r>
          </a:p>
        </p:txBody>
      </p:sp>
      <p:pic>
        <p:nvPicPr>
          <p:cNvPr id="2" name="Screen Shot 2022-02-03 at 6.42.20 AM.png">
            <a:extLst>
              <a:ext uri="{FF2B5EF4-FFF2-40B4-BE49-F238E27FC236}">
                <a16:creationId xmlns:a16="http://schemas.microsoft.com/office/drawing/2014/main" id="{32010EF3-6DB8-0DFF-D889-1C1DD3C4F3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1" t="7977" r="6476" b="12138"/>
          <a:stretch/>
        </p:blipFill>
        <p:spPr>
          <a:xfrm rot="16200000" flipH="1">
            <a:off x="3411136" y="1278281"/>
            <a:ext cx="3469344" cy="2713183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</p:spPr>
      </p:pic>
      <p:pic>
        <p:nvPicPr>
          <p:cNvPr id="3" name="Screen Shot 2022-02-03 at 6.47.49 AM.png">
            <a:extLst>
              <a:ext uri="{FF2B5EF4-FFF2-40B4-BE49-F238E27FC236}">
                <a16:creationId xmlns:a16="http://schemas.microsoft.com/office/drawing/2014/main" id="{B3BBD26F-F3F2-5A16-A561-DEF2FA464A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9" t="12943" r="7309" b="9206"/>
          <a:stretch/>
        </p:blipFill>
        <p:spPr>
          <a:xfrm rot="5400000">
            <a:off x="6684134" y="1333868"/>
            <a:ext cx="3469344" cy="2602008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</p:spPr>
      </p:pic>
      <p:pic>
        <p:nvPicPr>
          <p:cNvPr id="4" name="Screen Shot 2022-02-03 at 6.40.04 AM.png">
            <a:extLst>
              <a:ext uri="{FF2B5EF4-FFF2-40B4-BE49-F238E27FC236}">
                <a16:creationId xmlns:a16="http://schemas.microsoft.com/office/drawing/2014/main" id="{854C0509-84EA-F438-759A-9CD1533E5F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2" r="16457" b="466"/>
          <a:stretch/>
        </p:blipFill>
        <p:spPr>
          <a:xfrm flipH="1">
            <a:off x="591473" y="900201"/>
            <a:ext cx="2713183" cy="3469344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</p:spPr>
      </p:pic>
      <p:pic>
        <p:nvPicPr>
          <p:cNvPr id="5" name="Screen Shot 2022-02-03 at 6.47.49 AM.png">
            <a:extLst>
              <a:ext uri="{FF2B5EF4-FFF2-40B4-BE49-F238E27FC236}">
                <a16:creationId xmlns:a16="http://schemas.microsoft.com/office/drawing/2014/main" id="{9A686F3F-8A5D-385B-1C10-F35198F5286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3" t="768" r="8641" b="24916"/>
          <a:stretch/>
        </p:blipFill>
        <p:spPr>
          <a:xfrm rot="16200000" flipH="1">
            <a:off x="9737320" y="1333868"/>
            <a:ext cx="3469344" cy="2602008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2" animBg="1" advAuto="0"/>
      <p:bldP spid="60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5"/>
          <p:cNvSpPr/>
          <p:nvPr/>
        </p:nvSpPr>
        <p:spPr>
          <a:xfrm>
            <a:off x="-80683" y="0"/>
            <a:ext cx="9222670" cy="97536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1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" name="TextBox 10"/>
          <p:cNvSpPr txBox="1"/>
          <p:nvPr/>
        </p:nvSpPr>
        <p:spPr>
          <a:xfrm>
            <a:off x="423013" y="1051816"/>
            <a:ext cx="4826853" cy="930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5900" b="1">
                <a:solidFill>
                  <a:srgbClr val="FFFFFF"/>
                </a:solidFill>
              </a:defRPr>
            </a:pPr>
            <a:r>
              <a:t>ONLINE</a:t>
            </a:r>
            <a:r>
              <a:rPr sz="5100"/>
              <a:t> </a:t>
            </a:r>
          </a:p>
        </p:txBody>
      </p:sp>
      <p:sp>
        <p:nvSpPr>
          <p:cNvPr id="68" name="Rectangle 8"/>
          <p:cNvSpPr/>
          <p:nvPr/>
        </p:nvSpPr>
        <p:spPr>
          <a:xfrm>
            <a:off x="2" y="3261698"/>
            <a:ext cx="9141985" cy="2256764"/>
          </a:xfrm>
          <a:prstGeom prst="rect">
            <a:avLst/>
          </a:prstGeom>
          <a:solidFill>
            <a:srgbClr val="7F1AF9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1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" name="TextBox 11"/>
          <p:cNvSpPr txBox="1"/>
          <p:nvPr/>
        </p:nvSpPr>
        <p:spPr>
          <a:xfrm>
            <a:off x="423014" y="1929241"/>
            <a:ext cx="6864572" cy="930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5900" b="1">
                <a:solidFill>
                  <a:srgbClr val="FFFFFF"/>
                </a:solidFill>
              </a:defRPr>
            </a:pPr>
            <a:r>
              <a:t>CERTIFICATIONS</a:t>
            </a:r>
            <a:r>
              <a:rPr sz="5100"/>
              <a:t> </a:t>
            </a:r>
          </a:p>
        </p:txBody>
      </p:sp>
      <p:sp>
        <p:nvSpPr>
          <p:cNvPr id="70" name="TextBox 12"/>
          <p:cNvSpPr txBox="1"/>
          <p:nvPr/>
        </p:nvSpPr>
        <p:spPr>
          <a:xfrm>
            <a:off x="423013" y="3457386"/>
            <a:ext cx="226567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04796" indent="-304796">
              <a:buSzPct val="100000"/>
              <a:buFont typeface="Arial"/>
              <a:buChar char="•"/>
              <a:defRPr sz="3200" b="1"/>
            </a:pPr>
            <a:r>
              <a:rPr dirty="0">
                <a:solidFill>
                  <a:schemeClr val="bg1"/>
                </a:solidFill>
              </a:rPr>
              <a:t>Manual</a:t>
            </a:r>
            <a:endParaRPr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304796" indent="-304796">
              <a:buSzPct val="100000"/>
              <a:buFont typeface="Arial"/>
              <a:buChar char="•"/>
              <a:defRPr sz="3200" b="1"/>
            </a:pPr>
            <a:r>
              <a:rPr dirty="0">
                <a:solidFill>
                  <a:schemeClr val="bg1"/>
                </a:solidFill>
              </a:rPr>
              <a:t>Videos</a:t>
            </a:r>
          </a:p>
        </p:txBody>
      </p:sp>
      <p:pic>
        <p:nvPicPr>
          <p:cNvPr id="71" name="Picture 17" descr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11" y="8158758"/>
            <a:ext cx="8057204" cy="105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987" y="6689522"/>
            <a:ext cx="3862812" cy="2575207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73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1160" y="3589196"/>
            <a:ext cx="3862812" cy="2575208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74" name="Picture 15" descr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1990" y="488870"/>
            <a:ext cx="3862812" cy="2575209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76" name="TextBox 9"/>
          <p:cNvSpPr txBox="1"/>
          <p:nvPr/>
        </p:nvSpPr>
        <p:spPr>
          <a:xfrm>
            <a:off x="488420" y="4528170"/>
            <a:ext cx="6596634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400" b="1"/>
            </a:lvl1pPr>
          </a:lstStyle>
          <a:p>
            <a:r>
              <a:rPr dirty="0" err="1">
                <a:solidFill>
                  <a:schemeClr val="bg1"/>
                </a:solidFill>
              </a:rPr>
              <a:t>scwfit.com</a:t>
            </a:r>
            <a:r>
              <a:rPr dirty="0">
                <a:solidFill>
                  <a:schemeClr val="bg1"/>
                </a:solidFill>
              </a:rPr>
              <a:t>/certs</a:t>
            </a:r>
          </a:p>
        </p:txBody>
      </p:sp>
      <p:sp>
        <p:nvSpPr>
          <p:cNvPr id="77" name="TextBox 7"/>
          <p:cNvSpPr txBox="1"/>
          <p:nvPr/>
        </p:nvSpPr>
        <p:spPr>
          <a:xfrm>
            <a:off x="3503940" y="3438116"/>
            <a:ext cx="480145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04796" indent="-304796">
              <a:buSzPct val="100000"/>
              <a:buFont typeface="Arial"/>
              <a:buChar char="•"/>
              <a:defRPr sz="3200" b="1"/>
            </a:pPr>
            <a:r>
              <a:rPr dirty="0">
                <a:solidFill>
                  <a:schemeClr val="bg1"/>
                </a:solidFill>
              </a:rPr>
              <a:t>Exam</a:t>
            </a:r>
            <a:endParaRPr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304796" indent="-304796">
              <a:buSzPct val="100000"/>
              <a:buFont typeface="Arial"/>
              <a:buChar char="•"/>
              <a:defRPr sz="3200" b="1"/>
            </a:pPr>
            <a:r>
              <a:rPr dirty="0">
                <a:solidFill>
                  <a:schemeClr val="bg1"/>
                </a:solidFill>
              </a:rPr>
              <a:t>LIVE COURSE FREE</a:t>
            </a:r>
          </a:p>
        </p:txBody>
      </p:sp>
      <p:pic>
        <p:nvPicPr>
          <p:cNvPr id="78" name="Picture 13" descr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9855" y="1186231"/>
            <a:ext cx="1611997" cy="161199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72595883-9E4D-2169-4898-8E515D7FDEC4}"/>
              </a:ext>
            </a:extLst>
          </p:cNvPr>
          <p:cNvSpPr txBox="1"/>
          <p:nvPr/>
        </p:nvSpPr>
        <p:spPr>
          <a:xfrm>
            <a:off x="347211" y="5761660"/>
            <a:ext cx="4057364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61" rIns="60961">
            <a:spAutoFit/>
          </a:bodyPr>
          <a:lstStyle/>
          <a:p>
            <a:pPr>
              <a:spcBef>
                <a:spcPts val="1600"/>
              </a:spcBef>
              <a:defRPr sz="3000" b="1">
                <a:solidFill>
                  <a:srgbClr val="FFFFFF"/>
                </a:solidFill>
              </a:defRPr>
            </a:pPr>
            <a:r>
              <a:rPr lang="en-US" sz="3000" dirty="0"/>
              <a:t>• Personal Training</a:t>
            </a:r>
          </a:p>
          <a:p>
            <a:pPr>
              <a:spcBef>
                <a:spcPts val="1600"/>
              </a:spcBef>
              <a:defRPr sz="3000" b="1">
                <a:solidFill>
                  <a:srgbClr val="FFFFFF"/>
                </a:solidFill>
              </a:defRPr>
            </a:pPr>
            <a:r>
              <a:rPr lang="en-US" sz="3000" dirty="0"/>
              <a:t>• Group Exercise</a:t>
            </a:r>
          </a:p>
          <a:p>
            <a:pPr>
              <a:spcBef>
                <a:spcPts val="1600"/>
              </a:spcBef>
              <a:defRPr sz="3000" b="1">
                <a:solidFill>
                  <a:srgbClr val="FFFFFF"/>
                </a:solidFill>
              </a:defRPr>
            </a:pPr>
            <a:r>
              <a:rPr lang="en-US" sz="3000" dirty="0"/>
              <a:t>• Pilates </a:t>
            </a:r>
            <a:r>
              <a:rPr lang="en-US" sz="3000" dirty="0" err="1"/>
              <a:t>Matwork</a:t>
            </a:r>
            <a:endParaRPr lang="en-US" sz="3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58BBD7-3267-3044-3D5E-3260BAC3DFA0}"/>
              </a:ext>
            </a:extLst>
          </p:cNvPr>
          <p:cNvSpPr txBox="1"/>
          <p:nvPr/>
        </p:nvSpPr>
        <p:spPr>
          <a:xfrm>
            <a:off x="4206070" y="5791997"/>
            <a:ext cx="5134423" cy="1220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61" rIns="60961">
            <a:spAutoFit/>
          </a:bodyPr>
          <a:lstStyle/>
          <a:p>
            <a:pPr>
              <a:spcBef>
                <a:spcPts val="1600"/>
              </a:spcBef>
              <a:defRPr sz="3000" b="1">
                <a:solidFill>
                  <a:srgbClr val="FFFFFF"/>
                </a:solidFill>
              </a:defRPr>
            </a:pPr>
            <a:r>
              <a:rPr lang="en-US" sz="3000" dirty="0"/>
              <a:t>• Stretching &amp; Flexibility</a:t>
            </a:r>
          </a:p>
          <a:p>
            <a:pPr>
              <a:spcBef>
                <a:spcPts val="1600"/>
              </a:spcBef>
              <a:defRPr sz="3000" b="1">
                <a:solidFill>
                  <a:srgbClr val="FFFFFF"/>
                </a:solidFill>
              </a:defRPr>
            </a:pPr>
            <a:r>
              <a:rPr lang="en-US" sz="3000" dirty="0"/>
              <a:t>• Barre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3" animBg="1" advAuto="0"/>
      <p:bldP spid="73" grpId="2" animBg="1" advAuto="0"/>
      <p:bldP spid="74" grpId="1" animBg="1" advAuto="0"/>
      <p:bldP spid="3" grpId="0" animBg="1" advAuto="0"/>
      <p:bldP spid="4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15"/>
          <p:cNvSpPr txBox="1"/>
          <p:nvPr/>
        </p:nvSpPr>
        <p:spPr>
          <a:xfrm>
            <a:off x="849400" y="4953884"/>
            <a:ext cx="276049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endParaRPr dirty="0"/>
          </a:p>
        </p:txBody>
      </p:sp>
      <p:sp>
        <p:nvSpPr>
          <p:cNvPr id="92" name="TextBox 36"/>
          <p:cNvSpPr txBox="1"/>
          <p:nvPr/>
        </p:nvSpPr>
        <p:spPr>
          <a:xfrm>
            <a:off x="284533" y="7199918"/>
            <a:ext cx="3790760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7000">
                <a:latin typeface="Bahnschrift SemiBold Condensed"/>
                <a:ea typeface="Bahnschrift SemiBold Condensed"/>
                <a:cs typeface="Bahnschrift SemiBold Condensed"/>
                <a:sym typeface="Bahnschrift SemiBold Condensed"/>
              </a:defRPr>
            </a:lvl1pPr>
          </a:lstStyle>
          <a:p>
            <a:endParaRPr dirty="0"/>
          </a:p>
        </p:txBody>
      </p:sp>
      <p:pic>
        <p:nvPicPr>
          <p:cNvPr id="2" name="Picture 9" descr="Picture 9">
            <a:extLst>
              <a:ext uri="{FF2B5EF4-FFF2-40B4-BE49-F238E27FC236}">
                <a16:creationId xmlns:a16="http://schemas.microsoft.com/office/drawing/2014/main" id="{8B43CC0D-8790-B931-6337-EF05B1E0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9" b="119"/>
          <a:stretch>
            <a:fillRect/>
          </a:stretch>
        </p:blipFill>
        <p:spPr>
          <a:xfrm>
            <a:off x="849400" y="2991164"/>
            <a:ext cx="3413842" cy="2270496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D1E8F7BF-BE55-5698-425E-0981DCF546C9}"/>
              </a:ext>
            </a:extLst>
          </p:cNvPr>
          <p:cNvSpPr txBox="1"/>
          <p:nvPr/>
        </p:nvSpPr>
        <p:spPr>
          <a:xfrm>
            <a:off x="3277277" y="5735572"/>
            <a:ext cx="6226487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 defTabSz="650229">
              <a:defRPr sz="4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$40 FOR 40 DAYS</a:t>
            </a:r>
          </a:p>
        </p:txBody>
      </p:sp>
      <p:pic>
        <p:nvPicPr>
          <p:cNvPr id="4" name="Picture 30" descr="Picture 30">
            <a:extLst>
              <a:ext uri="{FF2B5EF4-FFF2-40B4-BE49-F238E27FC236}">
                <a16:creationId xmlns:a16="http://schemas.microsoft.com/office/drawing/2014/main" id="{B2B0A02E-8AD7-B353-03A2-738A1F43A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479" y="2985765"/>
            <a:ext cx="3413841" cy="2275895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5" name="Picture 32" descr="Picture 32">
            <a:extLst>
              <a:ext uri="{FF2B5EF4-FFF2-40B4-BE49-F238E27FC236}">
                <a16:creationId xmlns:a16="http://schemas.microsoft.com/office/drawing/2014/main" id="{04AEAC39-CD31-2863-E628-90E70D407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824291" y="2962765"/>
            <a:ext cx="3413841" cy="2275895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890CDE98-113F-F98D-B914-F77247C9BBEF}"/>
              </a:ext>
            </a:extLst>
          </p:cNvPr>
          <p:cNvSpPr txBox="1"/>
          <p:nvPr/>
        </p:nvSpPr>
        <p:spPr>
          <a:xfrm>
            <a:off x="1673045" y="6686537"/>
            <a:ext cx="9089079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 defTabSz="650229">
              <a:defRPr sz="4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base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 All 108 Live-Stream Zoom Sessions &amp; Recordings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235F8777-D8A7-1500-832B-1595C96A739C}"/>
              </a:ext>
            </a:extLst>
          </p:cNvPr>
          <p:cNvSpPr txBox="1"/>
          <p:nvPr/>
        </p:nvSpPr>
        <p:spPr>
          <a:xfrm>
            <a:off x="1456737" y="8437984"/>
            <a:ext cx="10251183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 defTabSz="650229">
              <a:defRPr sz="4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base"/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livestreammania.com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/register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9FD0FE2-3E8F-23E8-B0DA-2292974BDF0B}"/>
              </a:ext>
            </a:extLst>
          </p:cNvPr>
          <p:cNvSpPr/>
          <p:nvPr/>
        </p:nvSpPr>
        <p:spPr>
          <a:xfrm>
            <a:off x="-18654" y="0"/>
            <a:ext cx="13209998" cy="2728671"/>
          </a:xfrm>
          <a:prstGeom prst="rect">
            <a:avLst/>
          </a:prstGeom>
          <a:solidFill>
            <a:srgbClr val="7F1AF9"/>
          </a:solidFill>
          <a:ln w="12700">
            <a:solidFill>
              <a:srgbClr val="EB7979"/>
            </a:solidFill>
            <a:miter/>
          </a:ln>
        </p:spPr>
        <p:txBody>
          <a:bodyPr lIns="38100" tIns="38100" rIns="38100" bIns="38100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" name="TextBox 35">
            <a:extLst>
              <a:ext uri="{FF2B5EF4-FFF2-40B4-BE49-F238E27FC236}">
                <a16:creationId xmlns:a16="http://schemas.microsoft.com/office/drawing/2014/main" id="{E748FE70-7AFE-77B1-A248-E9D83A2B834B}"/>
              </a:ext>
            </a:extLst>
          </p:cNvPr>
          <p:cNvSpPr txBox="1"/>
          <p:nvPr/>
        </p:nvSpPr>
        <p:spPr>
          <a:xfrm>
            <a:off x="-18654" y="238235"/>
            <a:ext cx="13201967" cy="221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 defTabSz="650229">
              <a:defRPr sz="9300">
                <a:latin typeface="Bahnschrift SemiBold Condensed"/>
                <a:ea typeface="Bahnschrift SemiBold Condensed"/>
                <a:cs typeface="Bahnschrift SemiBold Condensed"/>
                <a:sym typeface="Bahnschrift SemiBold Condensed"/>
              </a:defRPr>
            </a:lvl1pPr>
          </a:lstStyle>
          <a:p>
            <a:r>
              <a:rPr sz="1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7" animBg="1" advAuto="0"/>
      <p:bldP spid="92" grpId="9" animBg="1" advAuto="0"/>
      <p:bldP spid="2" grpId="0" animBg="1" advAuto="0"/>
      <p:bldP spid="3" grpId="0" animBg="1" advAuto="0"/>
      <p:bldP spid="4" grpId="0" animBg="1" advAuto="0"/>
      <p:bldP spid="5" grpId="0" animBg="1" advAuto="0"/>
      <p:bldP spid="6" grpId="0" animBg="1" advAuto="0"/>
      <p:bldP spid="7" grpId="0" animBg="1" advAuto="0"/>
      <p:bldP spid="11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0743ABC-B7B1-1207-900F-50EE3DE447C2}"/>
              </a:ext>
            </a:extLst>
          </p:cNvPr>
          <p:cNvSpPr/>
          <p:nvPr/>
        </p:nvSpPr>
        <p:spPr>
          <a:xfrm>
            <a:off x="-1" y="-64321"/>
            <a:ext cx="13097269" cy="3178580"/>
          </a:xfrm>
          <a:prstGeom prst="rect">
            <a:avLst/>
          </a:prstGeom>
          <a:solidFill>
            <a:srgbClr val="7F1AF9"/>
          </a:solidFill>
          <a:ln w="12700">
            <a:solidFill>
              <a:srgbClr val="EB7979"/>
            </a:solidFill>
            <a:miter/>
          </a:ln>
        </p:spPr>
        <p:txBody>
          <a:bodyPr lIns="38100" tIns="38100" rIns="38100" bIns="38100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0A10C06D-24D9-629F-245A-70C6E43A2148}"/>
              </a:ext>
            </a:extLst>
          </p:cNvPr>
          <p:cNvSpPr txBox="1"/>
          <p:nvPr/>
        </p:nvSpPr>
        <p:spPr>
          <a:xfrm>
            <a:off x="335027" y="1767517"/>
            <a:ext cx="810494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650229">
              <a:defRPr sz="76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sz="6000" dirty="0">
                <a:solidFill>
                  <a:schemeClr val="bg1"/>
                </a:solidFill>
              </a:rPr>
              <a:t>FREE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sz="6000" dirty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684DBADB-5E89-27FC-9ABE-A2C50CBCDF9F}"/>
              </a:ext>
            </a:extLst>
          </p:cNvPr>
          <p:cNvSpPr txBox="1"/>
          <p:nvPr/>
        </p:nvSpPr>
        <p:spPr>
          <a:xfrm>
            <a:off x="7182598" y="79948"/>
            <a:ext cx="7829427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650229" indent="-650229" defTabSz="650229">
              <a:buSzPct val="100000"/>
              <a:buFont typeface="Arial"/>
              <a:buChar char="•"/>
              <a:defRPr sz="6000" b="1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chemeClr val="bg1"/>
                </a:solidFill>
              </a:rPr>
              <a:t>eNewsletters</a:t>
            </a:r>
            <a:endParaRPr dirty="0">
              <a:solidFill>
                <a:schemeClr val="bg1"/>
              </a:solidFill>
            </a:endParaRPr>
          </a:p>
          <a:p>
            <a:pPr marL="650229" indent="-650229" defTabSz="650229">
              <a:buSzPct val="100000"/>
              <a:buFont typeface="Arial"/>
              <a:buChar char="•"/>
              <a:defRPr sz="6000" b="1"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chemeClr val="bg1"/>
                </a:solidFill>
              </a:rPr>
              <a:t>Webinars</a:t>
            </a:r>
            <a:endParaRPr lang="en-US" dirty="0">
              <a:solidFill>
                <a:schemeClr val="bg1"/>
              </a:solidFill>
            </a:endParaRPr>
          </a:p>
          <a:p>
            <a:pPr marL="650229" indent="-650229" defTabSz="650229">
              <a:buSzPct val="100000"/>
              <a:buFont typeface="Arial"/>
              <a:buChar char="•"/>
              <a:defRPr sz="6000" b="1"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chemeClr val="bg1"/>
                </a:solidFill>
              </a:rPr>
              <a:t>Podcasts</a:t>
            </a:r>
          </a:p>
        </p:txBody>
      </p:sp>
      <p:grpSp>
        <p:nvGrpSpPr>
          <p:cNvPr id="5" name="Picture 1">
            <a:extLst>
              <a:ext uri="{FF2B5EF4-FFF2-40B4-BE49-F238E27FC236}">
                <a16:creationId xmlns:a16="http://schemas.microsoft.com/office/drawing/2014/main" id="{51E52B0B-2EFD-A238-F57F-EFCED3A3D1D3}"/>
              </a:ext>
            </a:extLst>
          </p:cNvPr>
          <p:cNvGrpSpPr/>
          <p:nvPr/>
        </p:nvGrpSpPr>
        <p:grpSpPr>
          <a:xfrm>
            <a:off x="903017" y="6028568"/>
            <a:ext cx="5007209" cy="3099624"/>
            <a:chOff x="0" y="0"/>
            <a:chExt cx="5848327" cy="3620303"/>
          </a:xfrm>
        </p:grpSpPr>
        <p:sp>
          <p:nvSpPr>
            <p:cNvPr id="6" name="Shape">
              <a:extLst>
                <a:ext uri="{FF2B5EF4-FFF2-40B4-BE49-F238E27FC236}">
                  <a16:creationId xmlns:a16="http://schemas.microsoft.com/office/drawing/2014/main" id="{931E0E48-0038-FB72-502F-79A45530EB0C}"/>
                </a:ext>
              </a:extLst>
            </p:cNvPr>
            <p:cNvSpPr/>
            <p:nvPr/>
          </p:nvSpPr>
          <p:spPr>
            <a:xfrm>
              <a:off x="0" y="-1"/>
              <a:ext cx="5848328" cy="3620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514" y="0"/>
                    <a:pt x="1149" y="0"/>
                  </a:cubicBezTo>
                  <a:lnTo>
                    <a:pt x="20451" y="0"/>
                  </a:lnTo>
                  <a:lnTo>
                    <a:pt x="20451" y="0"/>
                  </a:lnTo>
                  <a:cubicBezTo>
                    <a:pt x="21086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086" y="21600"/>
                    <a:pt x="20451" y="21600"/>
                  </a:cubicBezTo>
                  <a:lnTo>
                    <a:pt x="1149" y="21600"/>
                  </a:lnTo>
                  <a:lnTo>
                    <a:pt x="1149" y="21600"/>
                  </a:lnTo>
                  <a:cubicBezTo>
                    <a:pt x="514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5.jpeg" descr="image35.jpeg">
              <a:extLst>
                <a:ext uri="{FF2B5EF4-FFF2-40B4-BE49-F238E27FC236}">
                  <a16:creationId xmlns:a16="http://schemas.microsoft.com/office/drawing/2014/main" id="{6D13ACD1-51D8-5EC7-1CE8-D41697002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4150" b="4476"/>
            <a:stretch>
              <a:fillRect/>
            </a:stretch>
          </p:blipFill>
          <p:spPr>
            <a:xfrm>
              <a:off x="0" y="-1"/>
              <a:ext cx="5848328" cy="3620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9" y="0"/>
                  </a:moveTo>
                  <a:cubicBezTo>
                    <a:pt x="515" y="0"/>
                    <a:pt x="0" y="831"/>
                    <a:pt x="0" y="1856"/>
                  </a:cubicBezTo>
                  <a:lnTo>
                    <a:pt x="0" y="19744"/>
                  </a:lnTo>
                  <a:cubicBezTo>
                    <a:pt x="0" y="20769"/>
                    <a:pt x="515" y="21600"/>
                    <a:pt x="1149" y="21600"/>
                  </a:cubicBezTo>
                  <a:lnTo>
                    <a:pt x="20451" y="21600"/>
                  </a:lnTo>
                  <a:cubicBezTo>
                    <a:pt x="21085" y="21600"/>
                    <a:pt x="21600" y="20769"/>
                    <a:pt x="21600" y="19744"/>
                  </a:cubicBezTo>
                  <a:lnTo>
                    <a:pt x="21600" y="1856"/>
                  </a:lnTo>
                  <a:cubicBezTo>
                    <a:pt x="21600" y="831"/>
                    <a:pt x="21085" y="0"/>
                    <a:pt x="20451" y="0"/>
                  </a:cubicBezTo>
                  <a:lnTo>
                    <a:pt x="114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  <p:pic>
        <p:nvPicPr>
          <p:cNvPr id="8" name="Picture 4" descr="Picture 4">
            <a:extLst>
              <a:ext uri="{FF2B5EF4-FFF2-40B4-BE49-F238E27FC236}">
                <a16:creationId xmlns:a16="http://schemas.microsoft.com/office/drawing/2014/main" id="{264DD418-7A6B-EAC7-60D8-309EC511B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546" y="6272918"/>
            <a:ext cx="6520254" cy="2610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7" descr="Picture 7">
            <a:extLst>
              <a:ext uri="{FF2B5EF4-FFF2-40B4-BE49-F238E27FC236}">
                <a16:creationId xmlns:a16="http://schemas.microsoft.com/office/drawing/2014/main" id="{42B74664-6BC1-C8DD-DE21-B694850D0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666" y="3916461"/>
            <a:ext cx="5921603" cy="1644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12" descr="Picture 12">
            <a:extLst>
              <a:ext uri="{FF2B5EF4-FFF2-40B4-BE49-F238E27FC236}">
                <a16:creationId xmlns:a16="http://schemas.microsoft.com/office/drawing/2014/main" id="{108FFD00-80FC-C36E-DEE9-C62D68B46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95" y="427890"/>
            <a:ext cx="3062181" cy="1531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 descr="A purple and black logo&#10;&#10;AI-generated content may be incorrect.">
            <a:extLst>
              <a:ext uri="{FF2B5EF4-FFF2-40B4-BE49-F238E27FC236}">
                <a16:creationId xmlns:a16="http://schemas.microsoft.com/office/drawing/2014/main" id="{BC900F1A-26A9-7283-2CDA-1DB9F937FA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5" y="3257982"/>
            <a:ext cx="6191855" cy="23033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8" grpId="0" animBg="1" advAuto="0"/>
      <p:bldP spid="9" grpId="0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64</Words>
  <Application>Microsoft Macintosh PowerPoint</Application>
  <PresentationFormat>Custom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Dan Fox</cp:lastModifiedBy>
  <cp:revision>9</cp:revision>
  <dcterms:modified xsi:type="dcterms:W3CDTF">2026-04-02T15:29:33Z</dcterms:modified>
</cp:coreProperties>
</file>