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00"/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01B0-FB0B-46A1-B859-59C1764C93A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6A42-CA61-4DC6-96BD-203C1399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64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01B0-FB0B-46A1-B859-59C1764C93A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6A42-CA61-4DC6-96BD-203C1399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9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01B0-FB0B-46A1-B859-59C1764C93A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6A42-CA61-4DC6-96BD-203C1399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7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01B0-FB0B-46A1-B859-59C1764C93A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6A42-CA61-4DC6-96BD-203C1399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68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01B0-FB0B-46A1-B859-59C1764C93A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6A42-CA61-4DC6-96BD-203C1399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60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01B0-FB0B-46A1-B859-59C1764C93A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6A42-CA61-4DC6-96BD-203C1399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83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01B0-FB0B-46A1-B859-59C1764C93A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6A42-CA61-4DC6-96BD-203C1399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12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01B0-FB0B-46A1-B859-59C1764C93A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6A42-CA61-4DC6-96BD-203C1399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04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01B0-FB0B-46A1-B859-59C1764C93A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6A42-CA61-4DC6-96BD-203C1399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81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01B0-FB0B-46A1-B859-59C1764C93A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6A42-CA61-4DC6-96BD-203C1399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08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01B0-FB0B-46A1-B859-59C1764C93A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6A42-CA61-4DC6-96BD-203C1399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6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9501B0-FB0B-46A1-B859-59C1764C93A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AF6A42-CA61-4DC6-96BD-203C1399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3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18" Type="http://schemas.openxmlformats.org/officeDocument/2006/relationships/image" Target="../media/image17.jpg"/><Relationship Id="rId3" Type="http://schemas.openxmlformats.org/officeDocument/2006/relationships/image" Target="../media/image2.jp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17" Type="http://schemas.openxmlformats.org/officeDocument/2006/relationships/image" Target="../media/image16.png"/><Relationship Id="rId25" Type="http://schemas.openxmlformats.org/officeDocument/2006/relationships/image" Target="../media/image24.jp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jpg"/><Relationship Id="rId7" Type="http://schemas.openxmlformats.org/officeDocument/2006/relationships/image" Target="../media/image39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7013A7-73DE-82DB-DA34-C140276E1FC2}"/>
              </a:ext>
            </a:extLst>
          </p:cNvPr>
          <p:cNvSpPr/>
          <p:nvPr/>
        </p:nvSpPr>
        <p:spPr>
          <a:xfrm>
            <a:off x="0" y="3692427"/>
            <a:ext cx="12192000" cy="1336873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C44DEA-08E1-A1DA-49DC-501CA942D71C}"/>
              </a:ext>
            </a:extLst>
          </p:cNvPr>
          <p:cNvSpPr txBox="1"/>
          <p:nvPr/>
        </p:nvSpPr>
        <p:spPr>
          <a:xfrm>
            <a:off x="226260" y="3729980"/>
            <a:ext cx="107800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INSERT SESSION TITLE HERE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INSERT PRESENTER NAME HERE</a:t>
            </a:r>
          </a:p>
        </p:txBody>
      </p:sp>
      <p:pic>
        <p:nvPicPr>
          <p:cNvPr id="8" name="Picture 7" descr="A picture containing qr code&#10;&#10;Description automatically generated">
            <a:extLst>
              <a:ext uri="{FF2B5EF4-FFF2-40B4-BE49-F238E27FC236}">
                <a16:creationId xmlns:a16="http://schemas.microsoft.com/office/drawing/2014/main" id="{ECBA8D95-6C47-1A10-8CB5-42B245FBD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6" y="5329908"/>
            <a:ext cx="1072572" cy="536287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F4A22E1-6DEF-D05E-DB18-1BE519FFD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23" y="5411539"/>
            <a:ext cx="1104207" cy="414077"/>
          </a:xfrm>
          <a:prstGeom prst="rect">
            <a:avLst/>
          </a:prstGeom>
        </p:spPr>
      </p:pic>
      <p:pic>
        <p:nvPicPr>
          <p:cNvPr id="12" name="Picture 11" descr="A picture containing text, gauge&#10;&#10;Description automatically generated">
            <a:extLst>
              <a:ext uri="{FF2B5EF4-FFF2-40B4-BE49-F238E27FC236}">
                <a16:creationId xmlns:a16="http://schemas.microsoft.com/office/drawing/2014/main" id="{E3BF79DA-AF05-5972-740E-DF47B390D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06" y="5428791"/>
            <a:ext cx="1185352" cy="364826"/>
          </a:xfrm>
          <a:prstGeom prst="rect">
            <a:avLst/>
          </a:prstGeom>
        </p:spPr>
      </p:pic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id="{CE8467C4-E3A3-301E-80E0-7E619D11A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091" y="6021303"/>
            <a:ext cx="1047234" cy="5236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AC4392-8AE6-AE65-E2BC-8526303E05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2702" y="5450801"/>
            <a:ext cx="1302256" cy="325564"/>
          </a:xfrm>
          <a:prstGeom prst="rect">
            <a:avLst/>
          </a:prstGeom>
        </p:spPr>
      </p:pic>
      <p:pic>
        <p:nvPicPr>
          <p:cNvPr id="26" name="Picture 25" descr="A logo of a company&#10;&#10;Description automatically generated">
            <a:extLst>
              <a:ext uri="{FF2B5EF4-FFF2-40B4-BE49-F238E27FC236}">
                <a16:creationId xmlns:a16="http://schemas.microsoft.com/office/drawing/2014/main" id="{63D4E320-4F25-4867-C17C-2B2DAA1ECD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06" y="5203483"/>
            <a:ext cx="931924" cy="750199"/>
          </a:xfrm>
          <a:prstGeom prst="rect">
            <a:avLst/>
          </a:prstGeom>
        </p:spPr>
      </p:pic>
      <p:pic>
        <p:nvPicPr>
          <p:cNvPr id="28" name="Picture 27" descr="A black background with brown text&#10;&#10;Description automatically generated">
            <a:extLst>
              <a:ext uri="{FF2B5EF4-FFF2-40B4-BE49-F238E27FC236}">
                <a16:creationId xmlns:a16="http://schemas.microsoft.com/office/drawing/2014/main" id="{A0732017-8B98-311D-98E5-8DEBAFB02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00" y="5298280"/>
            <a:ext cx="1165878" cy="582939"/>
          </a:xfrm>
          <a:prstGeom prst="rect">
            <a:avLst/>
          </a:prstGeom>
        </p:spPr>
      </p:pic>
      <p:pic>
        <p:nvPicPr>
          <p:cNvPr id="40" name="Picture 39" descr="A green and black logo&#10;&#10;Description automatically generated">
            <a:extLst>
              <a:ext uri="{FF2B5EF4-FFF2-40B4-BE49-F238E27FC236}">
                <a16:creationId xmlns:a16="http://schemas.microsoft.com/office/drawing/2014/main" id="{5847D1D7-0C32-8072-5EB9-619FC9B5B4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842" y="6150200"/>
            <a:ext cx="1298297" cy="344048"/>
          </a:xfrm>
          <a:prstGeom prst="rect">
            <a:avLst/>
          </a:prstGeom>
        </p:spPr>
      </p:pic>
      <p:pic>
        <p:nvPicPr>
          <p:cNvPr id="44" name="Picture 43" descr="A logo with a flower&#10;&#10;Description automatically generated">
            <a:extLst>
              <a:ext uri="{FF2B5EF4-FFF2-40B4-BE49-F238E27FC236}">
                <a16:creationId xmlns:a16="http://schemas.microsoft.com/office/drawing/2014/main" id="{EC735B29-8078-C030-DCAC-7FAA15B9EA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390" y="5961542"/>
            <a:ext cx="757402" cy="700597"/>
          </a:xfrm>
          <a:prstGeom prst="rect">
            <a:avLst/>
          </a:prstGeom>
        </p:spPr>
      </p:pic>
      <p:pic>
        <p:nvPicPr>
          <p:cNvPr id="53" name="Picture 52" descr="Text&#10;&#10;Description automatically generated with medium confidence">
            <a:extLst>
              <a:ext uri="{FF2B5EF4-FFF2-40B4-BE49-F238E27FC236}">
                <a16:creationId xmlns:a16="http://schemas.microsoft.com/office/drawing/2014/main" id="{6DD163CD-1EB6-23A9-D514-77CF77F127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76" y="6152658"/>
            <a:ext cx="1080152" cy="322964"/>
          </a:xfrm>
          <a:prstGeom prst="rect">
            <a:avLst/>
          </a:prstGeom>
        </p:spPr>
      </p:pic>
      <p:pic>
        <p:nvPicPr>
          <p:cNvPr id="54" name="Picture 53" descr="A blue and black logo&#10;&#10;Description automatically generated">
            <a:extLst>
              <a:ext uri="{FF2B5EF4-FFF2-40B4-BE49-F238E27FC236}">
                <a16:creationId xmlns:a16="http://schemas.microsoft.com/office/drawing/2014/main" id="{11810EB3-42BB-753F-6C3E-57466E0B08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201" y="6150200"/>
            <a:ext cx="1129202" cy="399728"/>
          </a:xfrm>
          <a:prstGeom prst="rect">
            <a:avLst/>
          </a:prstGeom>
        </p:spPr>
      </p:pic>
      <p:pic>
        <p:nvPicPr>
          <p:cNvPr id="56" name="Picture 55" descr="A blue and white logo">
            <a:extLst>
              <a:ext uri="{FF2B5EF4-FFF2-40B4-BE49-F238E27FC236}">
                <a16:creationId xmlns:a16="http://schemas.microsoft.com/office/drawing/2014/main" id="{89138914-816A-FFEC-042E-B6C1A1C3B3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28" y="6068082"/>
            <a:ext cx="1104207" cy="44168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98F70FA-A19E-A9A0-F81A-7DF28FE202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693" y="6119748"/>
            <a:ext cx="1185352" cy="35560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D89CF81-03F9-1FED-3C10-8C863D72BB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232" y="-139802"/>
            <a:ext cx="4173042" cy="339193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0858AEA-2E1C-B8E0-59BD-2FFAF0E5FC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3830" y="452577"/>
            <a:ext cx="4164763" cy="2776509"/>
          </a:xfrm>
          <a:prstGeom prst="rect">
            <a:avLst/>
          </a:prstGeom>
          <a:ln w="38100" cap="sq">
            <a:solidFill>
              <a:srgbClr val="FFC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25AA62D8-B7CA-E2D6-CEAE-C9712396C6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52" y="1616512"/>
            <a:ext cx="2109868" cy="1323030"/>
          </a:xfrm>
          <a:prstGeom prst="rect">
            <a:avLst/>
          </a:prstGeom>
        </p:spPr>
      </p:pic>
      <p:pic>
        <p:nvPicPr>
          <p:cNvPr id="9" name="Picture 8" descr="A logo with a person with arms outstretched&#10;&#10;Description automatically generated">
            <a:extLst>
              <a:ext uri="{FF2B5EF4-FFF2-40B4-BE49-F238E27FC236}">
                <a16:creationId xmlns:a16="http://schemas.microsoft.com/office/drawing/2014/main" id="{164953B3-83D0-4FA8-5F68-2004074DE0F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181" y="5254379"/>
            <a:ext cx="1113545" cy="640289"/>
          </a:xfrm>
          <a:prstGeom prst="rect">
            <a:avLst/>
          </a:prstGeom>
        </p:spPr>
      </p:pic>
      <p:pic>
        <p:nvPicPr>
          <p:cNvPr id="13" name="Picture 12" descr="A black and red logo&#10;&#10;Description automatically generated">
            <a:extLst>
              <a:ext uri="{FF2B5EF4-FFF2-40B4-BE49-F238E27FC236}">
                <a16:creationId xmlns:a16="http://schemas.microsoft.com/office/drawing/2014/main" id="{741318D4-EDAD-540A-F1A0-1B11B2CB2F8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790" y="5994157"/>
            <a:ext cx="870266" cy="706869"/>
          </a:xfrm>
          <a:prstGeom prst="rect">
            <a:avLst/>
          </a:prstGeom>
        </p:spPr>
      </p:pic>
      <p:pic>
        <p:nvPicPr>
          <p:cNvPr id="14" name="Picture 13" descr="A logo for a health foundation&#10;&#10;Description automatically generated">
            <a:extLst>
              <a:ext uri="{FF2B5EF4-FFF2-40B4-BE49-F238E27FC236}">
                <a16:creationId xmlns:a16="http://schemas.microsoft.com/office/drawing/2014/main" id="{3730130C-E13C-F56B-77A0-F45DE7B6CC2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455" y="6046080"/>
            <a:ext cx="886415" cy="616059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0B267997-519D-CB3F-D271-51BF9ABDCC8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73" y="5392123"/>
            <a:ext cx="1024350" cy="433493"/>
          </a:xfrm>
          <a:prstGeom prst="rect">
            <a:avLst/>
          </a:prstGeom>
        </p:spPr>
      </p:pic>
      <p:pic>
        <p:nvPicPr>
          <p:cNvPr id="16" name="Picture 15" descr="A yellow sign with writing on it&#10;&#10;Description automatically generated">
            <a:extLst>
              <a:ext uri="{FF2B5EF4-FFF2-40B4-BE49-F238E27FC236}">
                <a16:creationId xmlns:a16="http://schemas.microsoft.com/office/drawing/2014/main" id="{1CB38A89-28EB-6D28-3A9E-E1869EF471E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099" y="5256114"/>
            <a:ext cx="1015004" cy="705428"/>
          </a:xfrm>
          <a:prstGeom prst="rect">
            <a:avLst/>
          </a:prstGeom>
        </p:spPr>
      </p:pic>
      <p:pic>
        <p:nvPicPr>
          <p:cNvPr id="18" name="Picture 17" descr="A pink and black logo&#10;&#10;Description automatically generated">
            <a:extLst>
              <a:ext uri="{FF2B5EF4-FFF2-40B4-BE49-F238E27FC236}">
                <a16:creationId xmlns:a16="http://schemas.microsoft.com/office/drawing/2014/main" id="{F5F4C6E7-4D97-4A4F-BA54-1811A7A74DB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274" y="6068082"/>
            <a:ext cx="991916" cy="508357"/>
          </a:xfrm>
          <a:prstGeom prst="rect">
            <a:avLst/>
          </a:prstGeom>
        </p:spPr>
      </p:pic>
      <p:pic>
        <p:nvPicPr>
          <p:cNvPr id="21" name="Picture 20" descr="A logo with black and yellow letters&#10;&#10;Description automatically generated">
            <a:extLst>
              <a:ext uri="{FF2B5EF4-FFF2-40B4-BE49-F238E27FC236}">
                <a16:creationId xmlns:a16="http://schemas.microsoft.com/office/drawing/2014/main" id="{AD74F51E-771C-18D0-7E06-E58410FCD31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456" y="5329908"/>
            <a:ext cx="1252500" cy="601200"/>
          </a:xfrm>
          <a:prstGeom prst="rect">
            <a:avLst/>
          </a:prstGeom>
        </p:spPr>
      </p:pic>
      <p:pic>
        <p:nvPicPr>
          <p:cNvPr id="23" name="Picture 22" descr="A logo for a fitness club&#10;&#10;Description automatically generated">
            <a:extLst>
              <a:ext uri="{FF2B5EF4-FFF2-40B4-BE49-F238E27FC236}">
                <a16:creationId xmlns:a16="http://schemas.microsoft.com/office/drawing/2014/main" id="{45E5BE91-760F-D6F6-B00A-DA6E4A26F31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7" y="6061507"/>
            <a:ext cx="1072572" cy="49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7097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CFBD17-E6B6-45DA-8F71-8891A016C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" r="5281"/>
          <a:stretch/>
        </p:blipFill>
        <p:spPr>
          <a:xfrm>
            <a:off x="3212750" y="220333"/>
            <a:ext cx="2824031" cy="2105429"/>
          </a:xfrm>
          <a:prstGeom prst="rect">
            <a:avLst/>
          </a:prstGeom>
          <a:ln w="38100" cap="sq">
            <a:solidFill>
              <a:srgbClr val="FFC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B867EA-B61F-0328-BBE6-C672BE746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" b="277"/>
          <a:stretch/>
        </p:blipFill>
        <p:spPr>
          <a:xfrm>
            <a:off x="9186308" y="229794"/>
            <a:ext cx="2822519" cy="2104301"/>
          </a:xfrm>
          <a:prstGeom prst="rect">
            <a:avLst/>
          </a:prstGeom>
          <a:ln w="38100" cap="sq">
            <a:solidFill>
              <a:srgbClr val="FFC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3E7B7A-A58F-582A-98EC-68C4B2AA7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230" y="196887"/>
            <a:ext cx="2816152" cy="2112113"/>
          </a:xfrm>
          <a:prstGeom prst="rect">
            <a:avLst/>
          </a:prstGeom>
          <a:ln w="38100" cap="sq">
            <a:solidFill>
              <a:srgbClr val="FFC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9BB648-D411-A46A-BEC8-449EB10E78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40427" b="-597"/>
          <a:stretch/>
        </p:blipFill>
        <p:spPr>
          <a:xfrm>
            <a:off x="6263149" y="220378"/>
            <a:ext cx="2696791" cy="2113718"/>
          </a:xfrm>
          <a:prstGeom prst="rect">
            <a:avLst/>
          </a:prstGeom>
          <a:ln w="38100" cap="sq">
            <a:solidFill>
              <a:srgbClr val="FFC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CE61F35-3B6E-4148-5CB8-EDD6B3EA9281}"/>
              </a:ext>
            </a:extLst>
          </p:cNvPr>
          <p:cNvSpPr/>
          <p:nvPr/>
        </p:nvSpPr>
        <p:spPr>
          <a:xfrm>
            <a:off x="0" y="2645546"/>
            <a:ext cx="12192000" cy="4212454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C5815B-B369-101F-5706-A4DA3B2FD77F}"/>
              </a:ext>
            </a:extLst>
          </p:cNvPr>
          <p:cNvSpPr txBox="1"/>
          <p:nvPr/>
        </p:nvSpPr>
        <p:spPr>
          <a:xfrm>
            <a:off x="-38735" y="2597316"/>
            <a:ext cx="121920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your MANIA® 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pics/videos with 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ABF256-7A0C-DA5C-8231-39A1EDA0C1F0}"/>
              </a:ext>
            </a:extLst>
          </p:cNvPr>
          <p:cNvSpPr txBox="1"/>
          <p:nvPr/>
        </p:nvSpPr>
        <p:spPr>
          <a:xfrm>
            <a:off x="3149116" y="4585345"/>
            <a:ext cx="54948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C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@SCWMANIA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F67C3D-B095-A455-8FE3-BDD792F8E19A}"/>
              </a:ext>
            </a:extLst>
          </p:cNvPr>
          <p:cNvSpPr txBox="1"/>
          <p:nvPr/>
        </p:nvSpPr>
        <p:spPr>
          <a:xfrm>
            <a:off x="3440823" y="5541626"/>
            <a:ext cx="52418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C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#SCWMANIA</a:t>
            </a:r>
          </a:p>
        </p:txBody>
      </p:sp>
    </p:spTree>
    <p:extLst>
      <p:ext uri="{BB962C8B-B14F-4D97-AF65-F5344CB8AC3E}">
        <p14:creationId xmlns:p14="http://schemas.microsoft.com/office/powerpoint/2010/main" val="138811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915FA74-48E4-6E44-8090-A29E2BEBF319}"/>
              </a:ext>
            </a:extLst>
          </p:cNvPr>
          <p:cNvSpPr/>
          <p:nvPr/>
        </p:nvSpPr>
        <p:spPr>
          <a:xfrm>
            <a:off x="0" y="0"/>
            <a:ext cx="8718487" cy="6857999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3F3D80-730D-7A33-7724-A76E67384479}"/>
              </a:ext>
            </a:extLst>
          </p:cNvPr>
          <p:cNvSpPr txBox="1"/>
          <p:nvPr/>
        </p:nvSpPr>
        <p:spPr>
          <a:xfrm>
            <a:off x="482272" y="4687469"/>
            <a:ext cx="5683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C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scwfit.com/certs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5F5AAE-3E38-0AF8-2C66-2CB4273F5842}"/>
              </a:ext>
            </a:extLst>
          </p:cNvPr>
          <p:cNvSpPr txBox="1"/>
          <p:nvPr/>
        </p:nvSpPr>
        <p:spPr>
          <a:xfrm>
            <a:off x="412301" y="573209"/>
            <a:ext cx="46108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dirty="0">
                <a:solidFill>
                  <a:srgbClr val="FFC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</a:t>
            </a:r>
            <a:r>
              <a:rPr lang="en-US" sz="4800" b="1" dirty="0">
                <a:solidFill>
                  <a:srgbClr val="FFC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C92479-26CA-9051-CD78-F0574F6E0F62}"/>
              </a:ext>
            </a:extLst>
          </p:cNvPr>
          <p:cNvSpPr txBox="1"/>
          <p:nvPr/>
        </p:nvSpPr>
        <p:spPr>
          <a:xfrm>
            <a:off x="412301" y="1219194"/>
            <a:ext cx="49622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dirty="0">
                <a:solidFill>
                  <a:srgbClr val="FFC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CERTIFICATIONS</a:t>
            </a:r>
            <a:r>
              <a:rPr lang="en-US" sz="4800" b="1" dirty="0">
                <a:solidFill>
                  <a:srgbClr val="FFC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DC13D1-BFD4-30C1-6D4B-EAF5283929D9}"/>
              </a:ext>
            </a:extLst>
          </p:cNvPr>
          <p:cNvSpPr txBox="1"/>
          <p:nvPr/>
        </p:nvSpPr>
        <p:spPr>
          <a:xfrm>
            <a:off x="482272" y="2726167"/>
            <a:ext cx="32870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473A27-DA39-B5AF-B538-2DD067DC589C}"/>
              </a:ext>
            </a:extLst>
          </p:cNvPr>
          <p:cNvSpPr txBox="1"/>
          <p:nvPr/>
        </p:nvSpPr>
        <p:spPr>
          <a:xfrm>
            <a:off x="3168636" y="2735514"/>
            <a:ext cx="47392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 COURSE FREE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AEB700B-E119-5BE0-D60D-078FAF780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301" y="5528536"/>
            <a:ext cx="7553628" cy="9908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1DC01E-D8CF-86A0-E0FA-9276EBB68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7094" y="121956"/>
            <a:ext cx="3072861" cy="2048574"/>
          </a:xfrm>
          <a:prstGeom prst="rect">
            <a:avLst/>
          </a:prstGeom>
          <a:ln w="38100" cap="sq">
            <a:solidFill>
              <a:srgbClr val="FFC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F2D31BCA-85E4-B79E-97E7-98FE7FF2E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094" y="2404712"/>
            <a:ext cx="3072861" cy="2048574"/>
          </a:xfrm>
          <a:prstGeom prst="rect">
            <a:avLst/>
          </a:prstGeom>
          <a:ln w="38100" cap="sq">
            <a:solidFill>
              <a:srgbClr val="FFC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CC10F9C-B659-AC42-4025-152F78F28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7094" y="4687469"/>
            <a:ext cx="3072862" cy="2048575"/>
          </a:xfrm>
          <a:prstGeom prst="rect">
            <a:avLst/>
          </a:prstGeom>
          <a:ln w="38100" cap="sq">
            <a:solidFill>
              <a:srgbClr val="FFC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DC92720-1889-FF3E-F2F9-8F85EE3469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3757" y="434949"/>
            <a:ext cx="2074171" cy="207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29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CFB6DC9-0B1D-6EC8-DDA3-BFE7C13CE0A7}"/>
              </a:ext>
            </a:extLst>
          </p:cNvPr>
          <p:cNvGrpSpPr/>
          <p:nvPr/>
        </p:nvGrpSpPr>
        <p:grpSpPr>
          <a:xfrm>
            <a:off x="0" y="2346639"/>
            <a:ext cx="11387393" cy="2188446"/>
            <a:chOff x="0" y="2346639"/>
            <a:chExt cx="11387393" cy="218844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2D02715-B70B-0E15-97E3-02B5328F4C53}"/>
                </a:ext>
              </a:extLst>
            </p:cNvPr>
            <p:cNvSpPr/>
            <p:nvPr/>
          </p:nvSpPr>
          <p:spPr>
            <a:xfrm>
              <a:off x="0" y="2346639"/>
              <a:ext cx="4049232" cy="2188446"/>
            </a:xfrm>
            <a:prstGeom prst="rect">
              <a:avLst/>
            </a:prstGeom>
            <a:solidFill>
              <a:srgbClr val="1919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76C4F81-8B3C-EBE8-C668-03B2312ED8D5}"/>
                </a:ext>
              </a:extLst>
            </p:cNvPr>
            <p:cNvGrpSpPr/>
            <p:nvPr/>
          </p:nvGrpSpPr>
          <p:grpSpPr>
            <a:xfrm>
              <a:off x="164231" y="2346639"/>
              <a:ext cx="11223162" cy="2154632"/>
              <a:chOff x="164231" y="2346639"/>
              <a:chExt cx="11223162" cy="2154632"/>
            </a:xfrm>
          </p:grpSpPr>
          <p:pic>
            <p:nvPicPr>
              <p:cNvPr id="9" name="Picture 8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FCA6710D-1A49-0435-BD10-F4FF702A5C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011" b="22246"/>
              <a:stretch/>
            </p:blipFill>
            <p:spPr>
              <a:xfrm>
                <a:off x="4890017" y="2346639"/>
                <a:ext cx="6497376" cy="2154632"/>
              </a:xfrm>
              <a:prstGeom prst="rect">
                <a:avLst/>
              </a:prstGeom>
            </p:spPr>
          </p:pic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8BF5E86-2902-EC69-FEDF-C53E68356AF7}"/>
                  </a:ext>
                </a:extLst>
              </p:cNvPr>
              <p:cNvGrpSpPr/>
              <p:nvPr/>
            </p:nvGrpSpPr>
            <p:grpSpPr>
              <a:xfrm>
                <a:off x="164231" y="2789381"/>
                <a:ext cx="3639562" cy="1481326"/>
                <a:chOff x="164231" y="2789381"/>
                <a:chExt cx="3639562" cy="1481326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F975B0C-F099-E55F-C188-1EA9331344ED}"/>
                    </a:ext>
                  </a:extLst>
                </p:cNvPr>
                <p:cNvSpPr txBox="1"/>
                <p:nvPr/>
              </p:nvSpPr>
              <p:spPr>
                <a:xfrm>
                  <a:off x="753451" y="3501266"/>
                  <a:ext cx="2673682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4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50% OFF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E8583B0-8096-023A-97E4-D76F11856A61}"/>
                    </a:ext>
                  </a:extLst>
                </p:cNvPr>
                <p:cNvSpPr txBox="1"/>
                <p:nvPr/>
              </p:nvSpPr>
              <p:spPr>
                <a:xfrm>
                  <a:off x="164231" y="2789381"/>
                  <a:ext cx="3639562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800" b="1" dirty="0">
                      <a:solidFill>
                        <a:srgbClr val="FFC6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EQUIPMENT</a:t>
                  </a: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86A81EE-B230-1312-FCA7-E36D0F1688EA}"/>
              </a:ext>
            </a:extLst>
          </p:cNvPr>
          <p:cNvGrpSpPr/>
          <p:nvPr/>
        </p:nvGrpSpPr>
        <p:grpSpPr>
          <a:xfrm>
            <a:off x="-8214" y="0"/>
            <a:ext cx="12056969" cy="2188446"/>
            <a:chOff x="-8214" y="0"/>
            <a:chExt cx="12056969" cy="218844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9CD848A-FE84-FD82-E11E-CDD22B98623F}"/>
                </a:ext>
              </a:extLst>
            </p:cNvPr>
            <p:cNvSpPr/>
            <p:nvPr/>
          </p:nvSpPr>
          <p:spPr>
            <a:xfrm>
              <a:off x="-8214" y="0"/>
              <a:ext cx="4049232" cy="2188446"/>
            </a:xfrm>
            <a:prstGeom prst="rect">
              <a:avLst/>
            </a:prstGeom>
            <a:solidFill>
              <a:srgbClr val="1919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51370C2-0402-F1BF-31D9-D50D1C57DBC2}"/>
                </a:ext>
              </a:extLst>
            </p:cNvPr>
            <p:cNvGrpSpPr/>
            <p:nvPr/>
          </p:nvGrpSpPr>
          <p:grpSpPr>
            <a:xfrm>
              <a:off x="164231" y="325775"/>
              <a:ext cx="11884524" cy="1605402"/>
              <a:chOff x="164231" y="325775"/>
              <a:chExt cx="11884524" cy="160540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B2EA747-CB94-DC2F-42DC-17C8CBF188FB}"/>
                  </a:ext>
                </a:extLst>
              </p:cNvPr>
              <p:cNvGrpSpPr/>
              <p:nvPr/>
            </p:nvGrpSpPr>
            <p:grpSpPr>
              <a:xfrm>
                <a:off x="4386836" y="325775"/>
                <a:ext cx="7661919" cy="1605402"/>
                <a:chOff x="4386836" y="325775"/>
                <a:chExt cx="7661919" cy="1605402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DF8A228D-4083-7347-60E0-E6B50480F1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9" b="119"/>
                <a:stretch/>
              </p:blipFill>
              <p:spPr>
                <a:xfrm>
                  <a:off x="4386836" y="325775"/>
                  <a:ext cx="2400356" cy="1596442"/>
                </a:xfrm>
                <a:prstGeom prst="rect">
                  <a:avLst/>
                </a:prstGeom>
                <a:ln w="38100" cap="sq">
                  <a:solidFill>
                    <a:srgbClr val="FFC6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AF3E4EB7-99A3-589C-BF13-7AB81B618A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019716" y="330939"/>
                  <a:ext cx="2400357" cy="1600238"/>
                </a:xfrm>
                <a:prstGeom prst="rect">
                  <a:avLst/>
                </a:prstGeom>
                <a:ln w="38100" cap="sq">
                  <a:solidFill>
                    <a:srgbClr val="FFC6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966A5BAD-D8AB-4312-6994-9BC2518F5B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flipH="1">
                  <a:off x="9648397" y="330938"/>
                  <a:ext cx="2400358" cy="1600238"/>
                </a:xfrm>
                <a:prstGeom prst="rect">
                  <a:avLst/>
                </a:prstGeom>
                <a:ln w="38100" cap="sq">
                  <a:solidFill>
                    <a:srgbClr val="FFC6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C1C9FE9-00C3-094E-0D1C-98C3A83EF1B3}"/>
                  </a:ext>
                </a:extLst>
              </p:cNvPr>
              <p:cNvGrpSpPr/>
              <p:nvPr/>
            </p:nvGrpSpPr>
            <p:grpSpPr>
              <a:xfrm>
                <a:off x="164231" y="402537"/>
                <a:ext cx="3639562" cy="1399539"/>
                <a:chOff x="164231" y="402537"/>
                <a:chExt cx="3639562" cy="1399539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A2DCA16-BE26-C877-F562-7FB4F81B1D93}"/>
                    </a:ext>
                  </a:extLst>
                </p:cNvPr>
                <p:cNvSpPr txBox="1"/>
                <p:nvPr/>
              </p:nvSpPr>
              <p:spPr>
                <a:xfrm>
                  <a:off x="376793" y="1155745"/>
                  <a:ext cx="34270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$60 FOR 60 DAYS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908C6E3-EAAC-63F6-97E4-EE83C421CD54}"/>
                    </a:ext>
                  </a:extLst>
                </p:cNvPr>
                <p:cNvSpPr txBox="1"/>
                <p:nvPr/>
              </p:nvSpPr>
              <p:spPr>
                <a:xfrm>
                  <a:off x="164231" y="402537"/>
                  <a:ext cx="3639562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800" b="1" dirty="0">
                      <a:solidFill>
                        <a:srgbClr val="FFC6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RECORDINGS</a:t>
                  </a:r>
                </a:p>
              </p:txBody>
            </p:sp>
          </p:grp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A084EF-B1A8-0C0C-5D44-F77FAB67C77A}"/>
              </a:ext>
            </a:extLst>
          </p:cNvPr>
          <p:cNvGrpSpPr/>
          <p:nvPr/>
        </p:nvGrpSpPr>
        <p:grpSpPr>
          <a:xfrm>
            <a:off x="-8214" y="4551204"/>
            <a:ext cx="10511216" cy="2306797"/>
            <a:chOff x="-8214" y="4551204"/>
            <a:chExt cx="10511216" cy="230679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A79C6B7-7BF2-B21B-5C14-23179E6C64EE}"/>
                </a:ext>
              </a:extLst>
            </p:cNvPr>
            <p:cNvSpPr/>
            <p:nvPr/>
          </p:nvSpPr>
          <p:spPr>
            <a:xfrm>
              <a:off x="-8214" y="4669555"/>
              <a:ext cx="4049232" cy="2188446"/>
            </a:xfrm>
            <a:prstGeom prst="rect">
              <a:avLst/>
            </a:prstGeom>
            <a:solidFill>
              <a:srgbClr val="1919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8971BC4-8EC8-9C33-6D4B-7475EEBB3803}"/>
                </a:ext>
              </a:extLst>
            </p:cNvPr>
            <p:cNvGrpSpPr/>
            <p:nvPr/>
          </p:nvGrpSpPr>
          <p:grpSpPr>
            <a:xfrm>
              <a:off x="102087" y="5059167"/>
              <a:ext cx="3639562" cy="1523921"/>
              <a:chOff x="102087" y="5059167"/>
              <a:chExt cx="3639562" cy="1523921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9BB9177-98D4-3814-6C47-5E185D9BA4CC}"/>
                  </a:ext>
                </a:extLst>
              </p:cNvPr>
              <p:cNvSpPr txBox="1"/>
              <p:nvPr/>
            </p:nvSpPr>
            <p:spPr>
              <a:xfrm>
                <a:off x="541250" y="5813647"/>
                <a:ext cx="288552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50% OFF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A4C590-12D1-36F0-A0FE-D6690C670708}"/>
                  </a:ext>
                </a:extLst>
              </p:cNvPr>
              <p:cNvSpPr txBox="1"/>
              <p:nvPr/>
            </p:nvSpPr>
            <p:spPr>
              <a:xfrm>
                <a:off x="102087" y="5059167"/>
                <a:ext cx="363956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solidFill>
                      <a:srgbClr val="FFC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APPAREL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F83C4E-4E5C-46F2-8709-786100AFF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9651" y="4551204"/>
              <a:ext cx="1427541" cy="203188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8552453-B6BA-6690-BA8C-6F0016C0B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82770" y="4551204"/>
              <a:ext cx="1536427" cy="203188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00D7FC-ABD9-C122-81E6-BF1850869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9648397" y="4551204"/>
              <a:ext cx="854605" cy="2031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416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42663C7-37D8-0293-9F3E-0E715A5A9F26}"/>
              </a:ext>
            </a:extLst>
          </p:cNvPr>
          <p:cNvSpPr/>
          <p:nvPr/>
        </p:nvSpPr>
        <p:spPr>
          <a:xfrm>
            <a:off x="0" y="0"/>
            <a:ext cx="6733080" cy="2068646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5F218-9335-791F-20C3-E54DA688A4AD}"/>
              </a:ext>
            </a:extLst>
          </p:cNvPr>
          <p:cNvSpPr txBox="1"/>
          <p:nvPr/>
        </p:nvSpPr>
        <p:spPr>
          <a:xfrm>
            <a:off x="601652" y="1034323"/>
            <a:ext cx="5763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C600"/>
                </a:solidFill>
                <a:latin typeface="Calibri" panose="020F0502020204030204"/>
                <a:ea typeface="+mn-ea"/>
                <a:cs typeface="+mn-cs"/>
              </a:rPr>
              <a:t>FREE RESOURCES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251363-76BA-239C-8744-35BB2A00BFC1}"/>
              </a:ext>
            </a:extLst>
          </p:cNvPr>
          <p:cNvSpPr txBox="1"/>
          <p:nvPr/>
        </p:nvSpPr>
        <p:spPr>
          <a:xfrm>
            <a:off x="242331" y="2117550"/>
            <a:ext cx="58536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eNewsletters</a:t>
            </a:r>
            <a:endParaRPr lang="en-US" sz="4400" b="1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457200" indent="-4572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Webinars &amp; Podcasts</a:t>
            </a:r>
          </a:p>
        </p:txBody>
      </p:sp>
      <p:pic>
        <p:nvPicPr>
          <p:cNvPr id="14" name="Picture 13" descr="A person in a white shirt&#10;&#10;Description automatically generated">
            <a:extLst>
              <a:ext uri="{FF2B5EF4-FFF2-40B4-BE49-F238E27FC236}">
                <a16:creationId xmlns:a16="http://schemas.microsoft.com/office/drawing/2014/main" id="{0D6B5547-1690-4821-3CE0-D992F59FC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93" y="0"/>
            <a:ext cx="5216407" cy="2088821"/>
          </a:xfrm>
          <a:prstGeom prst="rect">
            <a:avLst/>
          </a:prstGeom>
        </p:spPr>
      </p:pic>
      <p:pic>
        <p:nvPicPr>
          <p:cNvPr id="18" name="Picture 17" descr="A group of people looking at papers&#10;&#10;Description automatically generated">
            <a:extLst>
              <a:ext uri="{FF2B5EF4-FFF2-40B4-BE49-F238E27FC236}">
                <a16:creationId xmlns:a16="http://schemas.microsoft.com/office/drawing/2014/main" id="{9BE8DAA2-0C2B-9F66-D8EB-0F71FCAEA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080" y="3585012"/>
            <a:ext cx="5458920" cy="3272988"/>
          </a:xfrm>
          <a:prstGeom prst="rect">
            <a:avLst/>
          </a:prstGeom>
        </p:spPr>
      </p:pic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EA4D0C14-0264-710D-439E-A55B7106F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080" y="2068646"/>
            <a:ext cx="5458920" cy="1516366"/>
          </a:xfrm>
          <a:prstGeom prst="rect">
            <a:avLst/>
          </a:prstGeom>
        </p:spPr>
      </p:pic>
      <p:pic>
        <p:nvPicPr>
          <p:cNvPr id="21" name="Picture 20" descr="A white circle with black letters&#10;&#10;Description automatically generated">
            <a:extLst>
              <a:ext uri="{FF2B5EF4-FFF2-40B4-BE49-F238E27FC236}">
                <a16:creationId xmlns:a16="http://schemas.microsoft.com/office/drawing/2014/main" id="{96F777D4-D07D-296F-3021-5CFF9A16F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89" y="110894"/>
            <a:ext cx="2221213" cy="1110607"/>
          </a:xfrm>
          <a:prstGeom prst="rect">
            <a:avLst/>
          </a:prstGeom>
        </p:spPr>
      </p:pic>
      <p:pic>
        <p:nvPicPr>
          <p:cNvPr id="25" name="Picture 24" descr="A computer and phone with people on screen&#10;&#10;Description automatically generated">
            <a:extLst>
              <a:ext uri="{FF2B5EF4-FFF2-40B4-BE49-F238E27FC236}">
                <a16:creationId xmlns:a16="http://schemas.microsoft.com/office/drawing/2014/main" id="{65FC000F-8A85-D5B4-1DDC-B3B2344AA2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1" b="4476"/>
          <a:stretch/>
        </p:blipFill>
        <p:spPr>
          <a:xfrm>
            <a:off x="1198425" y="3693111"/>
            <a:ext cx="4000597" cy="2476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550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059C14-8EA5-FD29-D0CD-D21D4AC8FF63}"/>
              </a:ext>
            </a:extLst>
          </p:cNvPr>
          <p:cNvSpPr/>
          <p:nvPr/>
        </p:nvSpPr>
        <p:spPr>
          <a:xfrm>
            <a:off x="0" y="0"/>
            <a:ext cx="12192000" cy="1580225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226601-D018-636D-05CB-12B95675EC15}"/>
              </a:ext>
            </a:extLst>
          </p:cNvPr>
          <p:cNvSpPr txBox="1"/>
          <p:nvPr/>
        </p:nvSpPr>
        <p:spPr>
          <a:xfrm>
            <a:off x="3077275" y="269891"/>
            <a:ext cx="86237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FFC600"/>
                </a:solidFill>
                <a:latin typeface="Calibri" panose="020F0502020204030204"/>
                <a:ea typeface="+mn-ea"/>
                <a:cs typeface="+mn-cs"/>
              </a:rPr>
              <a:t>ATTENDEE HOMEPAGE</a:t>
            </a:r>
          </a:p>
        </p:txBody>
      </p:sp>
      <p:pic>
        <p:nvPicPr>
          <p:cNvPr id="9" name="Picture 8" descr="A white circle with black letters&#10;&#10;Description automatically generated">
            <a:extLst>
              <a:ext uri="{FF2B5EF4-FFF2-40B4-BE49-F238E27FC236}">
                <a16:creationId xmlns:a16="http://schemas.microsoft.com/office/drawing/2014/main" id="{233F4399-599A-759B-E1DB-352CED8C1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73" y="202336"/>
            <a:ext cx="2351102" cy="11755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117294-E287-A37C-4FA7-D1B0FB60A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0" y="1755933"/>
            <a:ext cx="4952999" cy="49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55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644</TotalTime>
  <Words>56</Words>
  <Application>Microsoft Office PowerPoint</Application>
  <PresentationFormat>Widescreen</PresentationFormat>
  <Paragraphs>23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Carter Anderson</dc:creator>
  <cp:lastModifiedBy>Carter Anderson</cp:lastModifiedBy>
  <cp:revision>50</cp:revision>
  <dcterms:created xsi:type="dcterms:W3CDTF">2024-01-10T16:21:18Z</dcterms:created>
  <dcterms:modified xsi:type="dcterms:W3CDTF">2024-03-28T16:03:35Z</dcterms:modified>
</cp:coreProperties>
</file>