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6106" autoAdjust="0"/>
  </p:normalViewPr>
  <p:slideViewPr>
    <p:cSldViewPr snapToGrid="0">
      <p:cViewPr varScale="1">
        <p:scale>
          <a:sx n="106" d="100"/>
          <a:sy n="106" d="100"/>
        </p:scale>
        <p:origin x="177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2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3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4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1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7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6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0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BFC5DA-DB27-488C-8153-7AE6BA97CE5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5C5C95-325F-4C44-8032-E49CC37A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0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3E863-DE1E-E0AA-C554-2557DF0BCDD1}"/>
              </a:ext>
            </a:extLst>
          </p:cNvPr>
          <p:cNvSpPr/>
          <p:nvPr/>
        </p:nvSpPr>
        <p:spPr>
          <a:xfrm>
            <a:off x="0" y="3045956"/>
            <a:ext cx="9144000" cy="1201258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CFA9E-A30F-4FB5-FD5D-9830CF89A381}"/>
              </a:ext>
            </a:extLst>
          </p:cNvPr>
          <p:cNvSpPr txBox="1"/>
          <p:nvPr/>
        </p:nvSpPr>
        <p:spPr>
          <a:xfrm>
            <a:off x="234604" y="3017999"/>
            <a:ext cx="8627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SESSION TITLE HERE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PRESENTER NAME HERE</a:t>
            </a: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C672D333-F26E-77CC-B1C1-BFBA06B0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88" y="5358264"/>
            <a:ext cx="940998" cy="47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1D6FB3-28EE-9AD9-AD6C-C306D6B8F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9833" y="6197589"/>
            <a:ext cx="1311260" cy="327815"/>
          </a:xfrm>
          <a:prstGeom prst="rect">
            <a:avLst/>
          </a:prstGeom>
        </p:spPr>
      </p:pic>
      <p:pic>
        <p:nvPicPr>
          <p:cNvPr id="15" name="Picture 14" descr="A logo for a health foundation&#10;&#10;Description automatically generated">
            <a:extLst>
              <a:ext uri="{FF2B5EF4-FFF2-40B4-BE49-F238E27FC236}">
                <a16:creationId xmlns:a16="http://schemas.microsoft.com/office/drawing/2014/main" id="{8051BEAE-A5E2-5CF8-379D-E101AD65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73" y="5352966"/>
            <a:ext cx="827326" cy="574992"/>
          </a:xfrm>
          <a:prstGeom prst="rect">
            <a:avLst/>
          </a:prstGeom>
        </p:spPr>
      </p:pic>
      <p:pic>
        <p:nvPicPr>
          <p:cNvPr id="19" name="Picture 18" descr="A logo with a flower&#10;&#10;Description automatically generated">
            <a:extLst>
              <a:ext uri="{FF2B5EF4-FFF2-40B4-BE49-F238E27FC236}">
                <a16:creationId xmlns:a16="http://schemas.microsoft.com/office/drawing/2014/main" id="{1AEF4D23-D2ED-B621-39CD-67815ABFE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53" y="4551902"/>
            <a:ext cx="705424" cy="652516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7046401C-D101-B3E7-28A7-9866A9A66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5" y="6211531"/>
            <a:ext cx="970580" cy="290202"/>
          </a:xfrm>
          <a:prstGeom prst="rect">
            <a:avLst/>
          </a:prstGeom>
        </p:spPr>
      </p:pic>
      <p:pic>
        <p:nvPicPr>
          <p:cNvPr id="22" name="Picture 21" descr="A blue and black logo&#10;&#10;Description automatically generated">
            <a:extLst>
              <a:ext uri="{FF2B5EF4-FFF2-40B4-BE49-F238E27FC236}">
                <a16:creationId xmlns:a16="http://schemas.microsoft.com/office/drawing/2014/main" id="{0EDAAA7C-02C4-F73D-EB82-9631F9AB5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47" y="6141314"/>
            <a:ext cx="1141263" cy="403997"/>
          </a:xfrm>
          <a:prstGeom prst="rect">
            <a:avLst/>
          </a:prstGeom>
        </p:spPr>
      </p:pic>
      <p:pic>
        <p:nvPicPr>
          <p:cNvPr id="24" name="Picture 23" descr="A blue and white logo">
            <a:extLst>
              <a:ext uri="{FF2B5EF4-FFF2-40B4-BE49-F238E27FC236}">
                <a16:creationId xmlns:a16="http://schemas.microsoft.com/office/drawing/2014/main" id="{089B75F3-B3AB-9639-9A39-E5A471ED5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2" y="6160002"/>
            <a:ext cx="1141263" cy="4565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6F8B07-A993-414D-0C7C-122AA6D7C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99" y="5442062"/>
            <a:ext cx="1065106" cy="3195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4D1480-E54B-46B7-9A87-FF1F48F3E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05" y="-125344"/>
            <a:ext cx="3402973" cy="27660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CCF62C-9EF2-BF2D-B5C1-F54B16E83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931" y="574038"/>
            <a:ext cx="3034180" cy="2022787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A black and grey logo">
            <a:extLst>
              <a:ext uri="{FF2B5EF4-FFF2-40B4-BE49-F238E27FC236}">
                <a16:creationId xmlns:a16="http://schemas.microsoft.com/office/drawing/2014/main" id="{844EC482-FD95-0850-BA00-9B55F18A42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79" y="1421354"/>
            <a:ext cx="1647508" cy="1033100"/>
          </a:xfrm>
          <a:prstGeom prst="rect">
            <a:avLst/>
          </a:prstGeom>
        </p:spPr>
      </p:pic>
      <p:pic>
        <p:nvPicPr>
          <p:cNvPr id="29" name="Picture 28" descr="A picture containing qr code&#10;&#10;Description automatically generated">
            <a:extLst>
              <a:ext uri="{FF2B5EF4-FFF2-40B4-BE49-F238E27FC236}">
                <a16:creationId xmlns:a16="http://schemas.microsoft.com/office/drawing/2014/main" id="{20D156E9-FC6C-8FD2-D69A-6458CB718C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2" y="4627933"/>
            <a:ext cx="963768" cy="481886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22E7A0-CA86-2BEA-C6E1-69C15E7068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27" y="4716443"/>
            <a:ext cx="992192" cy="372072"/>
          </a:xfrm>
          <a:prstGeom prst="rect">
            <a:avLst/>
          </a:prstGeom>
        </p:spPr>
      </p:pic>
      <p:pic>
        <p:nvPicPr>
          <p:cNvPr id="31" name="Picture 30" descr="A picture containing text, gauge&#10;&#10;Description automatically generated">
            <a:extLst>
              <a:ext uri="{FF2B5EF4-FFF2-40B4-BE49-F238E27FC236}">
                <a16:creationId xmlns:a16="http://schemas.microsoft.com/office/drawing/2014/main" id="{DC465DD2-6642-5A01-5C61-2B481711A8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12" y="5447890"/>
            <a:ext cx="1065104" cy="327816"/>
          </a:xfrm>
          <a:prstGeom prst="rect">
            <a:avLst/>
          </a:prstGeom>
        </p:spPr>
      </p:pic>
      <p:pic>
        <p:nvPicPr>
          <p:cNvPr id="32" name="Picture 31" descr="A logo of a company&#10;&#10;Description automatically generated">
            <a:extLst>
              <a:ext uri="{FF2B5EF4-FFF2-40B4-BE49-F238E27FC236}">
                <a16:creationId xmlns:a16="http://schemas.microsoft.com/office/drawing/2014/main" id="{512B61A3-16C7-F837-C847-70B4BCDC71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76" y="4505948"/>
            <a:ext cx="837388" cy="674098"/>
          </a:xfrm>
          <a:prstGeom prst="rect">
            <a:avLst/>
          </a:prstGeom>
        </p:spPr>
      </p:pic>
      <p:pic>
        <p:nvPicPr>
          <p:cNvPr id="33" name="Picture 32" descr="A black background with brown text&#10;&#10;Description automatically generated">
            <a:extLst>
              <a:ext uri="{FF2B5EF4-FFF2-40B4-BE49-F238E27FC236}">
                <a16:creationId xmlns:a16="http://schemas.microsoft.com/office/drawing/2014/main" id="{BE3FFEA7-95AD-2528-9F07-4A072CA3A5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15" y="4577038"/>
            <a:ext cx="1047606" cy="523804"/>
          </a:xfrm>
          <a:prstGeom prst="rect">
            <a:avLst/>
          </a:prstGeom>
        </p:spPr>
      </p:pic>
      <p:pic>
        <p:nvPicPr>
          <p:cNvPr id="34" name="Picture 33" descr="A green and black logo&#10;&#10;Description automatically generated">
            <a:extLst>
              <a:ext uri="{FF2B5EF4-FFF2-40B4-BE49-F238E27FC236}">
                <a16:creationId xmlns:a16="http://schemas.microsoft.com/office/drawing/2014/main" id="{D972E8F6-E0A9-3581-0B3A-83939C51C1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9" y="6216258"/>
            <a:ext cx="1166592" cy="309146"/>
          </a:xfrm>
          <a:prstGeom prst="rect">
            <a:avLst/>
          </a:prstGeom>
        </p:spPr>
      </p:pic>
      <p:pic>
        <p:nvPicPr>
          <p:cNvPr id="3" name="Picture 2" descr="A black and red logo&#10;&#10;Description automatically generated">
            <a:extLst>
              <a:ext uri="{FF2B5EF4-FFF2-40B4-BE49-F238E27FC236}">
                <a16:creationId xmlns:a16="http://schemas.microsoft.com/office/drawing/2014/main" id="{3926E25E-B18E-82A2-EA32-E79491AB05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64" y="6052259"/>
            <a:ext cx="707906" cy="574993"/>
          </a:xfrm>
          <a:prstGeom prst="rect">
            <a:avLst/>
          </a:prstGeom>
        </p:spPr>
      </p:pic>
      <p:pic>
        <p:nvPicPr>
          <p:cNvPr id="12" name="Picture 11" descr="A logo with a person with arms outstretched&#10;&#10;Description automatically generated">
            <a:extLst>
              <a:ext uri="{FF2B5EF4-FFF2-40B4-BE49-F238E27FC236}">
                <a16:creationId xmlns:a16="http://schemas.microsoft.com/office/drawing/2014/main" id="{514C4865-D3DD-6408-FC8A-344E341A04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86" y="4557610"/>
            <a:ext cx="1107666" cy="636908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BB824EC8-F3EA-C1AD-F233-64BC87BC4D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71" y="5406111"/>
            <a:ext cx="1024350" cy="433493"/>
          </a:xfrm>
          <a:prstGeom prst="rect">
            <a:avLst/>
          </a:prstGeom>
        </p:spPr>
      </p:pic>
      <p:pic>
        <p:nvPicPr>
          <p:cNvPr id="6" name="Picture 5" descr="A yellow sign with writing on it&#10;&#10;Description automatically generated">
            <a:extLst>
              <a:ext uri="{FF2B5EF4-FFF2-40B4-BE49-F238E27FC236}">
                <a16:creationId xmlns:a16="http://schemas.microsoft.com/office/drawing/2014/main" id="{093207A3-E05B-13EB-9A5A-288AA54667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57" y="4557610"/>
            <a:ext cx="1105014" cy="767985"/>
          </a:xfrm>
          <a:prstGeom prst="rect">
            <a:avLst/>
          </a:prstGeom>
        </p:spPr>
      </p:pic>
      <p:pic>
        <p:nvPicPr>
          <p:cNvPr id="8" name="Picture 7" descr="A pink and black logo&#10;&#10;Description automatically generated">
            <a:extLst>
              <a:ext uri="{FF2B5EF4-FFF2-40B4-BE49-F238E27FC236}">
                <a16:creationId xmlns:a16="http://schemas.microsoft.com/office/drawing/2014/main" id="{AC4A6A4F-0F74-F4A4-9D4A-F27EEB911BE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94" y="5436646"/>
            <a:ext cx="991916" cy="508357"/>
          </a:xfrm>
          <a:prstGeom prst="rect">
            <a:avLst/>
          </a:prstGeom>
        </p:spPr>
      </p:pic>
      <p:pic>
        <p:nvPicPr>
          <p:cNvPr id="13" name="Picture 12" descr="A logo with black and yellow letters&#10;&#10;Description automatically generated">
            <a:extLst>
              <a:ext uri="{FF2B5EF4-FFF2-40B4-BE49-F238E27FC236}">
                <a16:creationId xmlns:a16="http://schemas.microsoft.com/office/drawing/2014/main" id="{D0E9071C-E4ED-D685-C156-540B982F25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84" y="4627933"/>
            <a:ext cx="1252500" cy="601200"/>
          </a:xfrm>
          <a:prstGeom prst="rect">
            <a:avLst/>
          </a:prstGeom>
        </p:spPr>
      </p:pic>
      <p:pic>
        <p:nvPicPr>
          <p:cNvPr id="16" name="Picture 15" descr="A logo for a fitness club&#10;&#10;Description automatically generated">
            <a:extLst>
              <a:ext uri="{FF2B5EF4-FFF2-40B4-BE49-F238E27FC236}">
                <a16:creationId xmlns:a16="http://schemas.microsoft.com/office/drawing/2014/main" id="{604396E5-706C-EA63-6D93-24DB7BB0373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2" y="5377506"/>
            <a:ext cx="1072572" cy="4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AD33A6-AC5C-7D2A-493D-26E7C47DB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r="5281"/>
          <a:stretch/>
        </p:blipFill>
        <p:spPr>
          <a:xfrm>
            <a:off x="2444714" y="717837"/>
            <a:ext cx="2038214" cy="1519570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9E2F5-7BC9-DAE1-41A2-91474057E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/>
        </p:blipFill>
        <p:spPr>
          <a:xfrm>
            <a:off x="6883866" y="725845"/>
            <a:ext cx="2037122" cy="1518756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CF1896-23BA-647F-445B-3843ECB0A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39" y="208378"/>
            <a:ext cx="2032528" cy="1524394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E39D6A-F140-1D5C-28D5-A71D8A7942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0427" b="-597"/>
          <a:stretch/>
        </p:blipFill>
        <p:spPr>
          <a:xfrm>
            <a:off x="4725076" y="208378"/>
            <a:ext cx="1946380" cy="1525554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58D7CD-3063-FE27-D787-D5989C8126E9}"/>
              </a:ext>
            </a:extLst>
          </p:cNvPr>
          <p:cNvSpPr/>
          <p:nvPr/>
        </p:nvSpPr>
        <p:spPr>
          <a:xfrm>
            <a:off x="0" y="2514366"/>
            <a:ext cx="9144000" cy="4343633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21898-A92E-C590-D498-97600245CDA5}"/>
              </a:ext>
            </a:extLst>
          </p:cNvPr>
          <p:cNvSpPr txBox="1"/>
          <p:nvPr/>
        </p:nvSpPr>
        <p:spPr>
          <a:xfrm>
            <a:off x="-1370925" y="2689053"/>
            <a:ext cx="12192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your MANIA®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pics/videos with 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FB353-65C0-105D-0697-AAEC1D2C366F}"/>
              </a:ext>
            </a:extLst>
          </p:cNvPr>
          <p:cNvSpPr txBox="1"/>
          <p:nvPr/>
        </p:nvSpPr>
        <p:spPr>
          <a:xfrm>
            <a:off x="1977673" y="4468287"/>
            <a:ext cx="5494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@SCWMANIA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12924-FA3E-9AAB-837D-B707B2B9F15E}"/>
              </a:ext>
            </a:extLst>
          </p:cNvPr>
          <p:cNvSpPr txBox="1"/>
          <p:nvPr/>
        </p:nvSpPr>
        <p:spPr>
          <a:xfrm>
            <a:off x="2104158" y="5483950"/>
            <a:ext cx="5241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#SCWMANIA</a:t>
            </a:r>
          </a:p>
        </p:txBody>
      </p:sp>
    </p:spTree>
    <p:extLst>
      <p:ext uri="{BB962C8B-B14F-4D97-AF65-F5344CB8AC3E}">
        <p14:creationId xmlns:p14="http://schemas.microsoft.com/office/powerpoint/2010/main" val="3692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B0C78C-4C07-9E83-6430-1750E7E3BB88}"/>
              </a:ext>
            </a:extLst>
          </p:cNvPr>
          <p:cNvSpPr/>
          <p:nvPr/>
        </p:nvSpPr>
        <p:spPr>
          <a:xfrm>
            <a:off x="1" y="0"/>
            <a:ext cx="6143348" cy="68580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AE72D-6F24-E718-7719-F685C39EA7F1}"/>
              </a:ext>
            </a:extLst>
          </p:cNvPr>
          <p:cNvSpPr txBox="1"/>
          <p:nvPr/>
        </p:nvSpPr>
        <p:spPr>
          <a:xfrm>
            <a:off x="391574" y="4892715"/>
            <a:ext cx="443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scwfit.com/certs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42141-C764-950B-AE07-A7FFBB2DE6E3}"/>
              </a:ext>
            </a:extLst>
          </p:cNvPr>
          <p:cNvSpPr txBox="1"/>
          <p:nvPr/>
        </p:nvSpPr>
        <p:spPr>
          <a:xfrm>
            <a:off x="302209" y="706007"/>
            <a:ext cx="3593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US" sz="48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ACC59-7A65-0F93-4A90-60920C937208}"/>
              </a:ext>
            </a:extLst>
          </p:cNvPr>
          <p:cNvSpPr txBox="1"/>
          <p:nvPr/>
        </p:nvSpPr>
        <p:spPr>
          <a:xfrm>
            <a:off x="291143" y="1463803"/>
            <a:ext cx="532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CERTIFICATIONS</a:t>
            </a:r>
            <a:r>
              <a:rPr lang="en-US" sz="4800" b="1" dirty="0">
                <a:solidFill>
                  <a:srgbClr val="FFC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C366F-6771-5ED2-C00B-C28A507AC60B}"/>
              </a:ext>
            </a:extLst>
          </p:cNvPr>
          <p:cNvSpPr txBox="1"/>
          <p:nvPr/>
        </p:nvSpPr>
        <p:spPr>
          <a:xfrm>
            <a:off x="391574" y="2705725"/>
            <a:ext cx="2562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442F9-F156-F063-63A7-BC3F7949C308}"/>
              </a:ext>
            </a:extLst>
          </p:cNvPr>
          <p:cNvSpPr txBox="1"/>
          <p:nvPr/>
        </p:nvSpPr>
        <p:spPr>
          <a:xfrm>
            <a:off x="2953610" y="2710259"/>
            <a:ext cx="3693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COURSE FREE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36E6E-0FB4-A213-AA31-CFE2ABF5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22" y="5767036"/>
            <a:ext cx="5869455" cy="769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816DC-C2FA-470F-8889-F44501568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7046" y="177407"/>
            <a:ext cx="2663200" cy="1775466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B7ED4B54-D10B-9EEF-3415-2A60FF7EF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41" y="2501223"/>
            <a:ext cx="2663200" cy="1775466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3EC9E5-D2DF-634B-6F5D-EE6388FF2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519" y="4892715"/>
            <a:ext cx="2663200" cy="1775466"/>
          </a:xfrm>
          <a:prstGeom prst="rect">
            <a:avLst/>
          </a:prstGeom>
          <a:ln w="38100" cap="sq">
            <a:solidFill>
              <a:srgbClr val="FFC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8ED4E-874D-F630-00DD-799D8B5CC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7283" y="203043"/>
            <a:ext cx="1260761" cy="12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37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E47BDA1-E4D2-BA81-EECD-579BD32AF066}"/>
              </a:ext>
            </a:extLst>
          </p:cNvPr>
          <p:cNvGrpSpPr/>
          <p:nvPr/>
        </p:nvGrpSpPr>
        <p:grpSpPr>
          <a:xfrm>
            <a:off x="0" y="2294757"/>
            <a:ext cx="8976644" cy="2131150"/>
            <a:chOff x="0" y="2294757"/>
            <a:chExt cx="8976644" cy="21311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92D656-8621-0A50-64FD-1E3CF5591510}"/>
                </a:ext>
              </a:extLst>
            </p:cNvPr>
            <p:cNvSpPr/>
            <p:nvPr/>
          </p:nvSpPr>
          <p:spPr>
            <a:xfrm>
              <a:off x="0" y="2468281"/>
              <a:ext cx="3375856" cy="1957626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631CE3-8704-DC48-6D1E-666228AE1393}"/>
                </a:ext>
              </a:extLst>
            </p:cNvPr>
            <p:cNvGrpSpPr/>
            <p:nvPr/>
          </p:nvGrpSpPr>
          <p:grpSpPr>
            <a:xfrm>
              <a:off x="0" y="2294757"/>
              <a:ext cx="8976644" cy="1927378"/>
              <a:chOff x="-1152091" y="2161615"/>
              <a:chExt cx="10767199" cy="2154632"/>
            </a:xfrm>
          </p:grpSpPr>
          <p:pic>
            <p:nvPicPr>
              <p:cNvPr id="8" name="Picture 7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672B8E40-604D-6187-DF46-937709BB92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11" b="22246"/>
              <a:stretch/>
            </p:blipFill>
            <p:spPr>
              <a:xfrm>
                <a:off x="3117733" y="2161615"/>
                <a:ext cx="6497375" cy="2154632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19BD40E-1C6D-2457-16D8-A18860745BE5}"/>
                  </a:ext>
                </a:extLst>
              </p:cNvPr>
              <p:cNvGrpSpPr/>
              <p:nvPr/>
            </p:nvGrpSpPr>
            <p:grpSpPr>
              <a:xfrm>
                <a:off x="-1152091" y="2630308"/>
                <a:ext cx="3933380" cy="1548503"/>
                <a:chOff x="-1152091" y="2630308"/>
                <a:chExt cx="3933380" cy="1548503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B20924F-B966-023E-85E7-BED7E8F0430B}"/>
                    </a:ext>
                  </a:extLst>
                </p:cNvPr>
                <p:cNvSpPr txBox="1"/>
                <p:nvPr/>
              </p:nvSpPr>
              <p:spPr>
                <a:xfrm>
                  <a:off x="-522242" y="3387460"/>
                  <a:ext cx="2673682" cy="79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50% OFF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30337D3-6C4C-D341-24CC-DDCCBC59B5F6}"/>
                    </a:ext>
                  </a:extLst>
                </p:cNvPr>
                <p:cNvSpPr txBox="1"/>
                <p:nvPr/>
              </p:nvSpPr>
              <p:spPr>
                <a:xfrm>
                  <a:off x="-1152091" y="2630308"/>
                  <a:ext cx="3933380" cy="8601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rgbClr val="FFC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EQUIPMENT</a:t>
                  </a:r>
                </a:p>
              </p:txBody>
            </p:sp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7440C-D164-9804-2FCE-9F4584BCD0BD}"/>
              </a:ext>
            </a:extLst>
          </p:cNvPr>
          <p:cNvGrpSpPr/>
          <p:nvPr/>
        </p:nvGrpSpPr>
        <p:grpSpPr>
          <a:xfrm>
            <a:off x="-233930" y="0"/>
            <a:ext cx="9210575" cy="1957626"/>
            <a:chOff x="-233930" y="0"/>
            <a:chExt cx="9210575" cy="19576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54CD15-8B56-ED02-07A6-DB5847637AB8}"/>
                </a:ext>
              </a:extLst>
            </p:cNvPr>
            <p:cNvSpPr/>
            <p:nvPr/>
          </p:nvSpPr>
          <p:spPr>
            <a:xfrm>
              <a:off x="0" y="0"/>
              <a:ext cx="3375856" cy="1957626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73205A-AFF1-7FC0-46DD-8677B9587130}"/>
                </a:ext>
              </a:extLst>
            </p:cNvPr>
            <p:cNvGrpSpPr/>
            <p:nvPr/>
          </p:nvGrpSpPr>
          <p:grpSpPr>
            <a:xfrm>
              <a:off x="-233930" y="328623"/>
              <a:ext cx="9210575" cy="1303158"/>
              <a:chOff x="-2212093" y="224013"/>
              <a:chExt cx="11047794" cy="145681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98C1A1F-6C7E-1E36-FD39-02494AC514F6}"/>
                  </a:ext>
                </a:extLst>
              </p:cNvPr>
              <p:cNvGrpSpPr/>
              <p:nvPr/>
            </p:nvGrpSpPr>
            <p:grpSpPr>
              <a:xfrm>
                <a:off x="2338324" y="343450"/>
                <a:ext cx="6497377" cy="1337375"/>
                <a:chOff x="2338324" y="343450"/>
                <a:chExt cx="6497377" cy="1337375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93FD2FE-A522-31BA-3641-7D9A9F5BE6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" b="119"/>
                <a:stretch/>
              </p:blipFill>
              <p:spPr>
                <a:xfrm>
                  <a:off x="2338324" y="363644"/>
                  <a:ext cx="1980469" cy="1317181"/>
                </a:xfrm>
                <a:prstGeom prst="rect">
                  <a:avLst/>
                </a:prstGeom>
                <a:ln w="38100" cap="sq">
                  <a:solidFill>
                    <a:srgbClr val="FFC6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C389F82B-7461-B23B-6A54-33F3CA24E7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596776" y="349880"/>
                  <a:ext cx="1980471" cy="1320312"/>
                </a:xfrm>
                <a:prstGeom prst="rect">
                  <a:avLst/>
                </a:prstGeom>
                <a:ln w="38100" cap="sq">
                  <a:solidFill>
                    <a:srgbClr val="FFC6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559A0E2-3D1C-04BF-0867-8423956393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6855227" y="343450"/>
                  <a:ext cx="1980474" cy="1320313"/>
                </a:xfrm>
                <a:prstGeom prst="rect">
                  <a:avLst/>
                </a:prstGeom>
                <a:ln w="38100" cap="sq">
                  <a:solidFill>
                    <a:srgbClr val="FFC6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2794653-720C-4D48-17B9-09C2B31BBAD6}"/>
                  </a:ext>
                </a:extLst>
              </p:cNvPr>
              <p:cNvGrpSpPr/>
              <p:nvPr/>
            </p:nvGrpSpPr>
            <p:grpSpPr>
              <a:xfrm>
                <a:off x="-2212093" y="224013"/>
                <a:ext cx="4610414" cy="1439750"/>
                <a:chOff x="-2212093" y="224013"/>
                <a:chExt cx="4610414" cy="143975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00E27D7-21D9-C0E3-9AA4-8A98603B1CDE}"/>
                    </a:ext>
                  </a:extLst>
                </p:cNvPr>
                <p:cNvSpPr txBox="1"/>
                <p:nvPr/>
              </p:nvSpPr>
              <p:spPr>
                <a:xfrm>
                  <a:off x="-2212093" y="1010038"/>
                  <a:ext cx="4610414" cy="653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$60 FOR 60 DAYS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F7251E7-6CCB-FD07-601A-CE55727DBEB8}"/>
                    </a:ext>
                  </a:extLst>
                </p:cNvPr>
                <p:cNvSpPr txBox="1"/>
                <p:nvPr/>
              </p:nvSpPr>
              <p:spPr>
                <a:xfrm>
                  <a:off x="-2018188" y="224013"/>
                  <a:ext cx="4222604" cy="860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rgbClr val="FFC6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RECORDINGS</a:t>
                  </a:r>
                </a:p>
              </p:txBody>
            </p:sp>
          </p:grp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A86995-4374-E107-7FB8-C8A72E35051E}"/>
              </a:ext>
            </a:extLst>
          </p:cNvPr>
          <p:cNvGrpSpPr/>
          <p:nvPr/>
        </p:nvGrpSpPr>
        <p:grpSpPr>
          <a:xfrm>
            <a:off x="0" y="4562590"/>
            <a:ext cx="8578384" cy="2295410"/>
            <a:chOff x="0" y="4562590"/>
            <a:chExt cx="8578384" cy="22954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D7127D-2ACA-7250-56D2-BF9BA8E8478C}"/>
                </a:ext>
              </a:extLst>
            </p:cNvPr>
            <p:cNvSpPr/>
            <p:nvPr/>
          </p:nvSpPr>
          <p:spPr>
            <a:xfrm>
              <a:off x="0" y="4900374"/>
              <a:ext cx="3375856" cy="1957626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597BA7-C644-C0C7-F976-44C98527BD5B}"/>
                </a:ext>
              </a:extLst>
            </p:cNvPr>
            <p:cNvGrpSpPr/>
            <p:nvPr/>
          </p:nvGrpSpPr>
          <p:grpSpPr>
            <a:xfrm>
              <a:off x="122478" y="5165560"/>
              <a:ext cx="3034313" cy="1445075"/>
              <a:chOff x="-987896" y="5109264"/>
              <a:chExt cx="3639562" cy="161546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45A001-C242-08F1-BFA1-8C35F9290EB6}"/>
                  </a:ext>
                </a:extLst>
              </p:cNvPr>
              <p:cNvSpPr txBox="1"/>
              <p:nvPr/>
            </p:nvSpPr>
            <p:spPr>
              <a:xfrm>
                <a:off x="-552952" y="5933374"/>
                <a:ext cx="2885524" cy="79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50% OFF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3FCEC2-DA43-C2C3-D503-E698A6728913}"/>
                  </a:ext>
                </a:extLst>
              </p:cNvPr>
              <p:cNvSpPr txBox="1"/>
              <p:nvPr/>
            </p:nvSpPr>
            <p:spPr>
              <a:xfrm>
                <a:off x="-987896" y="5109264"/>
                <a:ext cx="3639562" cy="923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FFC6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APPAREL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000E3C5-ED34-9338-AFC9-816E786EB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6658" y="4578751"/>
              <a:ext cx="1427541" cy="203188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56BE83-77F8-D930-6FDD-5A9681329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7191" y="4562590"/>
              <a:ext cx="1536427" cy="203188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DF4C7F9-2482-2419-007C-9F151A3D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7723779" y="4597276"/>
              <a:ext cx="854605" cy="2031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1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91071C-72A4-B035-4DAA-09EF91F2EB7E}"/>
              </a:ext>
            </a:extLst>
          </p:cNvPr>
          <p:cNvSpPr/>
          <p:nvPr/>
        </p:nvSpPr>
        <p:spPr>
          <a:xfrm>
            <a:off x="0" y="0"/>
            <a:ext cx="9144000" cy="136072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35CFC-9B60-EF1B-0DCD-9E81D5A8DAE4}"/>
              </a:ext>
            </a:extLst>
          </p:cNvPr>
          <p:cNvSpPr txBox="1"/>
          <p:nvPr/>
        </p:nvSpPr>
        <p:spPr>
          <a:xfrm>
            <a:off x="2630161" y="200260"/>
            <a:ext cx="5763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C600"/>
                </a:solidFill>
                <a:latin typeface="Calibri" panose="020F0502020204030204"/>
                <a:ea typeface="+mn-ea"/>
                <a:cs typeface="+mn-cs"/>
              </a:rPr>
              <a:t>FREE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D6FC3-9335-280F-B79E-ED15D9692B8F}"/>
              </a:ext>
            </a:extLst>
          </p:cNvPr>
          <p:cNvSpPr txBox="1"/>
          <p:nvPr/>
        </p:nvSpPr>
        <p:spPr>
          <a:xfrm>
            <a:off x="229024" y="1488984"/>
            <a:ext cx="5853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eNewsletters</a:t>
            </a:r>
            <a:endParaRPr lang="en-US" sz="40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Webinars</a:t>
            </a: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Podcasts</a:t>
            </a:r>
          </a:p>
        </p:txBody>
      </p:sp>
      <p:pic>
        <p:nvPicPr>
          <p:cNvPr id="7" name="Picture 6" descr="A person in a white shirt&#10;&#10;Description automatically generated">
            <a:extLst>
              <a:ext uri="{FF2B5EF4-FFF2-40B4-BE49-F238E27FC236}">
                <a16:creationId xmlns:a16="http://schemas.microsoft.com/office/drawing/2014/main" id="{4E83C927-C98D-ABB9-CF24-93DA0898B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47" y="1377118"/>
            <a:ext cx="4386953" cy="1756680"/>
          </a:xfrm>
          <a:prstGeom prst="rect">
            <a:avLst/>
          </a:prstGeom>
        </p:spPr>
      </p:pic>
      <p:pic>
        <p:nvPicPr>
          <p:cNvPr id="8" name="Picture 7" descr="A group of people looking at papers&#10;&#10;Description automatically generated">
            <a:extLst>
              <a:ext uri="{FF2B5EF4-FFF2-40B4-BE49-F238E27FC236}">
                <a16:creationId xmlns:a16="http://schemas.microsoft.com/office/drawing/2014/main" id="{BBAF3F17-E32E-C1B3-156D-F424010D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06" y="4371524"/>
            <a:ext cx="4136994" cy="248040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22A4E781-1EBF-5AF9-85FB-01ECA5DFB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06" y="3195726"/>
            <a:ext cx="4136993" cy="1149164"/>
          </a:xfrm>
          <a:prstGeom prst="rect">
            <a:avLst/>
          </a:prstGeom>
        </p:spPr>
      </p:pic>
      <p:pic>
        <p:nvPicPr>
          <p:cNvPr id="10" name="Picture 9" descr="A white circle with black letters&#10;&#10;Description automatically generated">
            <a:extLst>
              <a:ext uri="{FF2B5EF4-FFF2-40B4-BE49-F238E27FC236}">
                <a16:creationId xmlns:a16="http://schemas.microsoft.com/office/drawing/2014/main" id="{7192FFB9-4B54-ECBC-19D6-7302CDA84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4" y="183888"/>
            <a:ext cx="1879403" cy="939702"/>
          </a:xfrm>
          <a:prstGeom prst="rect">
            <a:avLst/>
          </a:prstGeom>
        </p:spPr>
      </p:pic>
      <p:pic>
        <p:nvPicPr>
          <p:cNvPr id="11" name="Picture 10" descr="A computer and phone with people on screen&#10;&#10;Description automatically generated">
            <a:extLst>
              <a:ext uri="{FF2B5EF4-FFF2-40B4-BE49-F238E27FC236}">
                <a16:creationId xmlns:a16="http://schemas.microsoft.com/office/drawing/2014/main" id="{07F4766E-7964-DD1D-75E6-EB00197F6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1" b="4476"/>
          <a:stretch/>
        </p:blipFill>
        <p:spPr>
          <a:xfrm>
            <a:off x="504616" y="3567270"/>
            <a:ext cx="3891242" cy="2408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97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CF7726-2519-2CF4-43CB-750E94625A93}"/>
              </a:ext>
            </a:extLst>
          </p:cNvPr>
          <p:cNvSpPr/>
          <p:nvPr/>
        </p:nvSpPr>
        <p:spPr>
          <a:xfrm>
            <a:off x="0" y="0"/>
            <a:ext cx="9144000" cy="136072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9BB26-5F07-623A-00D1-F46E969E14F0}"/>
              </a:ext>
            </a:extLst>
          </p:cNvPr>
          <p:cNvSpPr txBox="1"/>
          <p:nvPr/>
        </p:nvSpPr>
        <p:spPr>
          <a:xfrm>
            <a:off x="1109709" y="232572"/>
            <a:ext cx="8623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C600"/>
                </a:solidFill>
                <a:latin typeface="Calibri" panose="020F0502020204030204"/>
                <a:ea typeface="+mn-ea"/>
                <a:cs typeface="+mn-cs"/>
              </a:rPr>
              <a:t>ATTENDEE HOMEPAGE</a:t>
            </a:r>
          </a:p>
        </p:txBody>
      </p:sp>
      <p:pic>
        <p:nvPicPr>
          <p:cNvPr id="6" name="Picture 5" descr="A white circle with black letters&#10;&#10;Description automatically generated">
            <a:extLst>
              <a:ext uri="{FF2B5EF4-FFF2-40B4-BE49-F238E27FC236}">
                <a16:creationId xmlns:a16="http://schemas.microsoft.com/office/drawing/2014/main" id="{4AEB07EE-FF3B-0569-1705-C22DCA9A8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3" y="196129"/>
            <a:ext cx="1807768" cy="903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8E086-22F4-0AFA-24F4-48D3AC735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6454" y="1427376"/>
            <a:ext cx="5234495" cy="52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59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55</Words>
  <Application>Microsoft Office PowerPoint</Application>
  <PresentationFormat>On-screen Show (4:3)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Carter Anderson</dc:creator>
  <cp:lastModifiedBy>Carter Anderson</cp:lastModifiedBy>
  <cp:revision>22</cp:revision>
  <dcterms:created xsi:type="dcterms:W3CDTF">2024-01-16T17:53:13Z</dcterms:created>
  <dcterms:modified xsi:type="dcterms:W3CDTF">2024-03-27T20:43:47Z</dcterms:modified>
</cp:coreProperties>
</file>