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2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AF5"/>
    <a:srgbClr val="E2B04B"/>
    <a:srgbClr val="FFFFFF"/>
    <a:srgbClr val="FE0C60"/>
    <a:srgbClr val="B52060"/>
    <a:srgbClr val="DBD3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470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1422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BE594-FA86-413A-9B55-827E8DA0C7C6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ACC71-C90F-44F8-BD80-182D99E2B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800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BE594-FA86-413A-9B55-827E8DA0C7C6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ACC71-C90F-44F8-BD80-182D99E2B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684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BE594-FA86-413A-9B55-827E8DA0C7C6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ACC71-C90F-44F8-BD80-182D99E2B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560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BE594-FA86-413A-9B55-827E8DA0C7C6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ACC71-C90F-44F8-BD80-182D99E2B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068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BE594-FA86-413A-9B55-827E8DA0C7C6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ACC71-C90F-44F8-BD80-182D99E2B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302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BE594-FA86-413A-9B55-827E8DA0C7C6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ACC71-C90F-44F8-BD80-182D99E2B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740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BE594-FA86-413A-9B55-827E8DA0C7C6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ACC71-C90F-44F8-BD80-182D99E2B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67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BE594-FA86-413A-9B55-827E8DA0C7C6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ACC71-C90F-44F8-BD80-182D99E2B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284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BE594-FA86-413A-9B55-827E8DA0C7C6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ACC71-C90F-44F8-BD80-182D99E2B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443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BE594-FA86-413A-9B55-827E8DA0C7C6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ACC71-C90F-44F8-BD80-182D99E2B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556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BE594-FA86-413A-9B55-827E8DA0C7C6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ACC71-C90F-44F8-BD80-182D99E2B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363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9BE594-FA86-413A-9B55-827E8DA0C7C6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EACC71-C90F-44F8-BD80-182D99E2B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980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3A46157-7082-43C5-8158-ED3A2790C06E}"/>
              </a:ext>
            </a:extLst>
          </p:cNvPr>
          <p:cNvSpPr/>
          <p:nvPr/>
        </p:nvSpPr>
        <p:spPr>
          <a:xfrm>
            <a:off x="0" y="5452499"/>
            <a:ext cx="8292807" cy="1025495"/>
          </a:xfrm>
          <a:prstGeom prst="rect">
            <a:avLst/>
          </a:prstGeom>
          <a:solidFill>
            <a:srgbClr val="E2B0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A0C6D4B-8204-4E9E-9229-D1DD265A9C6B}"/>
              </a:ext>
            </a:extLst>
          </p:cNvPr>
          <p:cNvSpPr/>
          <p:nvPr/>
        </p:nvSpPr>
        <p:spPr>
          <a:xfrm>
            <a:off x="0" y="2039599"/>
            <a:ext cx="9144000" cy="1764269"/>
          </a:xfrm>
          <a:prstGeom prst="rect">
            <a:avLst/>
          </a:prstGeom>
          <a:solidFill>
            <a:srgbClr val="00BA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BC9230D-A556-5641-E751-05FEEB0CAFED}"/>
              </a:ext>
            </a:extLst>
          </p:cNvPr>
          <p:cNvGrpSpPr/>
          <p:nvPr/>
        </p:nvGrpSpPr>
        <p:grpSpPr>
          <a:xfrm>
            <a:off x="1" y="4263346"/>
            <a:ext cx="8931154" cy="1701900"/>
            <a:chOff x="-24214" y="4735722"/>
            <a:chExt cx="7970763" cy="122952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FA9CE2D-61EE-4717-8B8B-42998FE3C0DC}"/>
                </a:ext>
              </a:extLst>
            </p:cNvPr>
            <p:cNvSpPr/>
            <p:nvPr/>
          </p:nvSpPr>
          <p:spPr>
            <a:xfrm>
              <a:off x="-24214" y="4739820"/>
              <a:ext cx="7401059" cy="122542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Isosceles Triangle 11">
              <a:extLst>
                <a:ext uri="{FF2B5EF4-FFF2-40B4-BE49-F238E27FC236}">
                  <a16:creationId xmlns:a16="http://schemas.microsoft.com/office/drawing/2014/main" id="{93C8557F-18A7-4222-9CB5-1B93270638B1}"/>
                </a:ext>
              </a:extLst>
            </p:cNvPr>
            <p:cNvSpPr/>
            <p:nvPr/>
          </p:nvSpPr>
          <p:spPr>
            <a:xfrm rot="10800000">
              <a:off x="6809237" y="4735722"/>
              <a:ext cx="1137312" cy="1210223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912B8B9E-6732-477B-9F89-E64ED80D68E2}"/>
              </a:ext>
            </a:extLst>
          </p:cNvPr>
          <p:cNvSpPr txBox="1"/>
          <p:nvPr/>
        </p:nvSpPr>
        <p:spPr>
          <a:xfrm>
            <a:off x="109921" y="4456719"/>
            <a:ext cx="847748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INSERT SESSION TITLE HERE</a:t>
            </a:r>
          </a:p>
          <a:p>
            <a:r>
              <a:rPr lang="en-US" sz="3200" b="1" dirty="0">
                <a:solidFill>
                  <a:schemeClr val="bg1"/>
                </a:solidFill>
              </a:rPr>
              <a:t>INSERT PRESENTER NAME HERE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DFB55831-3797-4378-99E0-B3DB1BB3C6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7" b="1607"/>
          <a:stretch/>
        </p:blipFill>
        <p:spPr>
          <a:xfrm>
            <a:off x="4900511" y="87297"/>
            <a:ext cx="3504574" cy="189768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6866AC25-7468-2CE9-ECCF-1FD75040FC4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37" t="4102" r="737" b="-1820"/>
          <a:stretch/>
        </p:blipFill>
        <p:spPr>
          <a:xfrm flipH="1">
            <a:off x="212846" y="222142"/>
            <a:ext cx="4047661" cy="4041204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83DED663-D0E7-CCFD-7CD1-D83E50983657}"/>
              </a:ext>
            </a:extLst>
          </p:cNvPr>
          <p:cNvSpPr/>
          <p:nvPr/>
        </p:nvSpPr>
        <p:spPr>
          <a:xfrm>
            <a:off x="26332" y="12112"/>
            <a:ext cx="4127580" cy="247828"/>
          </a:xfrm>
          <a:prstGeom prst="rect">
            <a:avLst/>
          </a:prstGeom>
          <a:solidFill>
            <a:srgbClr val="E2B0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8CC574D-4857-F39A-3497-005FDFA668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06794" y="2012885"/>
            <a:ext cx="3150052" cy="1774784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FB558DD8-BA3E-D68B-8DDE-428E179EE0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572000" y="2604751"/>
            <a:ext cx="1855895" cy="692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474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E539A6B-F133-4F7C-859C-2A9995E40640}"/>
              </a:ext>
            </a:extLst>
          </p:cNvPr>
          <p:cNvSpPr/>
          <p:nvPr/>
        </p:nvSpPr>
        <p:spPr>
          <a:xfrm>
            <a:off x="0" y="2480001"/>
            <a:ext cx="9144000" cy="4353341"/>
          </a:xfrm>
          <a:prstGeom prst="rect">
            <a:avLst/>
          </a:prstGeom>
          <a:solidFill>
            <a:srgbClr val="00BA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9BDDF4E-4860-4868-A9B5-46993BDAF085}"/>
              </a:ext>
            </a:extLst>
          </p:cNvPr>
          <p:cNvSpPr txBox="1"/>
          <p:nvPr/>
        </p:nvSpPr>
        <p:spPr>
          <a:xfrm>
            <a:off x="2207665" y="3091908"/>
            <a:ext cx="49113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</a:rPr>
              <a:t>@SCWMANIA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2546E96-1790-4655-9611-CE4B2F0FD087}"/>
              </a:ext>
            </a:extLst>
          </p:cNvPr>
          <p:cNvSpPr txBox="1"/>
          <p:nvPr/>
        </p:nvSpPr>
        <p:spPr>
          <a:xfrm>
            <a:off x="2123903" y="5294442"/>
            <a:ext cx="491138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chemeClr val="bg1"/>
                </a:solidFill>
              </a:rPr>
              <a:t>#SCWPTAPEX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09791C62-0972-427B-9BAF-74ABD25430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42" b="22042"/>
          <a:stretch/>
        </p:blipFill>
        <p:spPr>
          <a:xfrm>
            <a:off x="2365668" y="616072"/>
            <a:ext cx="2106881" cy="1570765"/>
          </a:xfrm>
          <a:prstGeom prst="rect">
            <a:avLst/>
          </a:prstGeom>
          <a:ln w="38100" cap="sq">
            <a:solidFill>
              <a:srgbClr val="E2B04B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4" name="Picture 23" descr="A group of people on the floor&#10;&#10;Description automatically generated with medium confidence">
            <a:extLst>
              <a:ext uri="{FF2B5EF4-FFF2-40B4-BE49-F238E27FC236}">
                <a16:creationId xmlns:a16="http://schemas.microsoft.com/office/drawing/2014/main" id="{BC342745-BE27-448F-A11D-9D081B46788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9" t="3314" r="2326" b="3958"/>
          <a:stretch/>
        </p:blipFill>
        <p:spPr>
          <a:xfrm>
            <a:off x="6916552" y="629172"/>
            <a:ext cx="2108749" cy="1572157"/>
          </a:xfrm>
          <a:prstGeom prst="rect">
            <a:avLst/>
          </a:prstGeom>
          <a:ln w="38100" cap="sq">
            <a:solidFill>
              <a:srgbClr val="E2B04B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FD3FDA7-BB58-458D-BE9A-412018A191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818" y="616071"/>
            <a:ext cx="2094353" cy="1570765"/>
          </a:xfrm>
          <a:prstGeom prst="rect">
            <a:avLst/>
          </a:prstGeom>
          <a:ln w="38100" cap="sq">
            <a:solidFill>
              <a:srgbClr val="E2B04B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1" name="Picture 30" descr="A group of women smiling&#10;&#10;Description automatically generated with medium confidence">
            <a:extLst>
              <a:ext uri="{FF2B5EF4-FFF2-40B4-BE49-F238E27FC236}">
                <a16:creationId xmlns:a16="http://schemas.microsoft.com/office/drawing/2014/main" id="{3795A572-221D-4BA1-86ED-47AAA64A79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419" y="629171"/>
            <a:ext cx="2089575" cy="1572157"/>
          </a:xfrm>
          <a:prstGeom prst="rect">
            <a:avLst/>
          </a:prstGeom>
          <a:ln w="38100" cap="sq">
            <a:solidFill>
              <a:srgbClr val="E2B04B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30370225-3106-6506-B280-CA1FCBB84A34}"/>
              </a:ext>
            </a:extLst>
          </p:cNvPr>
          <p:cNvGrpSpPr/>
          <p:nvPr/>
        </p:nvGrpSpPr>
        <p:grpSpPr>
          <a:xfrm>
            <a:off x="3322548" y="4272925"/>
            <a:ext cx="2661742" cy="767491"/>
            <a:chOff x="2743018" y="4370916"/>
            <a:chExt cx="2661742" cy="767491"/>
          </a:xfrm>
        </p:grpSpPr>
        <p:pic>
          <p:nvPicPr>
            <p:cNvPr id="11" name="Picture 10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41FC86C9-EF8A-4897-8142-E81C57E18A8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7017" y="4370916"/>
              <a:ext cx="747743" cy="756051"/>
            </a:xfrm>
            <a:prstGeom prst="rect">
              <a:avLst/>
            </a:prstGeom>
          </p:spPr>
        </p:pic>
        <p:pic>
          <p:nvPicPr>
            <p:cNvPr id="13" name="Picture 12" descr="Icon&#10;&#10;Description automatically generated">
              <a:extLst>
                <a:ext uri="{FF2B5EF4-FFF2-40B4-BE49-F238E27FC236}">
                  <a16:creationId xmlns:a16="http://schemas.microsoft.com/office/drawing/2014/main" id="{98EBDDE5-A47F-4DF3-9870-8F9A5D74A7D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89525" y="4382356"/>
              <a:ext cx="756051" cy="756051"/>
            </a:xfrm>
            <a:prstGeom prst="rect">
              <a:avLst/>
            </a:prstGeom>
          </p:spPr>
        </p:pic>
        <p:pic>
          <p:nvPicPr>
            <p:cNvPr id="15" name="Picture 14" descr="Icon&#10;&#10;Description automatically generated with medium confidence">
              <a:extLst>
                <a:ext uri="{FF2B5EF4-FFF2-40B4-BE49-F238E27FC236}">
                  <a16:creationId xmlns:a16="http://schemas.microsoft.com/office/drawing/2014/main" id="{9D8D6B35-3890-457D-BF6F-74E4E2339A3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3018" y="4370916"/>
              <a:ext cx="735066" cy="7432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7538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switch dir="r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0E5A285-1479-4EDC-96CD-4695A3E022F7}"/>
              </a:ext>
            </a:extLst>
          </p:cNvPr>
          <p:cNvSpPr/>
          <p:nvPr/>
        </p:nvSpPr>
        <p:spPr>
          <a:xfrm>
            <a:off x="0" y="495656"/>
            <a:ext cx="5913690" cy="636234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9987DCD-9231-4738-8820-CD6E2CAD2404}"/>
              </a:ext>
            </a:extLst>
          </p:cNvPr>
          <p:cNvSpPr/>
          <p:nvPr/>
        </p:nvSpPr>
        <p:spPr>
          <a:xfrm>
            <a:off x="0" y="2936703"/>
            <a:ext cx="9144000" cy="1666430"/>
          </a:xfrm>
          <a:prstGeom prst="rect">
            <a:avLst/>
          </a:prstGeom>
          <a:solidFill>
            <a:srgbClr val="00BA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C96DAC7-3C18-42E3-85B0-8D575FC879E1}"/>
              </a:ext>
            </a:extLst>
          </p:cNvPr>
          <p:cNvSpPr/>
          <p:nvPr/>
        </p:nvSpPr>
        <p:spPr>
          <a:xfrm>
            <a:off x="0" y="2"/>
            <a:ext cx="2674834" cy="1119499"/>
          </a:xfrm>
          <a:prstGeom prst="rect">
            <a:avLst/>
          </a:prstGeom>
          <a:solidFill>
            <a:srgbClr val="E2B0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8B7CEF1-5C93-427E-865D-645E774ADE02}"/>
              </a:ext>
            </a:extLst>
          </p:cNvPr>
          <p:cNvSpPr txBox="1"/>
          <p:nvPr/>
        </p:nvSpPr>
        <p:spPr>
          <a:xfrm>
            <a:off x="244406" y="5085902"/>
            <a:ext cx="46108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scwfit.com/certs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97101F9-3822-43D7-B31C-272B64EA06E4}"/>
              </a:ext>
            </a:extLst>
          </p:cNvPr>
          <p:cNvSpPr txBox="1"/>
          <p:nvPr/>
        </p:nvSpPr>
        <p:spPr>
          <a:xfrm>
            <a:off x="200383" y="1064214"/>
            <a:ext cx="46108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ONLINE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D705149-9741-4924-9E88-AE271241F04E}"/>
              </a:ext>
            </a:extLst>
          </p:cNvPr>
          <p:cNvSpPr txBox="1"/>
          <p:nvPr/>
        </p:nvSpPr>
        <p:spPr>
          <a:xfrm>
            <a:off x="191840" y="1721272"/>
            <a:ext cx="49622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CERTIFICATIONS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737E48F-40B6-4AE8-9F7B-179A694A7A26}"/>
              </a:ext>
            </a:extLst>
          </p:cNvPr>
          <p:cNvSpPr txBox="1"/>
          <p:nvPr/>
        </p:nvSpPr>
        <p:spPr>
          <a:xfrm>
            <a:off x="177498" y="3171035"/>
            <a:ext cx="32870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Manual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Videos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CF479B8-08B9-4706-A2AD-E2F11C8310C8}"/>
              </a:ext>
            </a:extLst>
          </p:cNvPr>
          <p:cNvSpPr txBox="1"/>
          <p:nvPr/>
        </p:nvSpPr>
        <p:spPr>
          <a:xfrm>
            <a:off x="2205634" y="3171035"/>
            <a:ext cx="41500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Exam 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LIVE COURSE FREE</a:t>
            </a:r>
          </a:p>
        </p:txBody>
      </p:sp>
      <p:pic>
        <p:nvPicPr>
          <p:cNvPr id="16" name="Picture 15" descr="A picture containing logo&#10;&#10;Description automatically generated">
            <a:extLst>
              <a:ext uri="{FF2B5EF4-FFF2-40B4-BE49-F238E27FC236}">
                <a16:creationId xmlns:a16="http://schemas.microsoft.com/office/drawing/2014/main" id="{C2DB1DCE-2C8D-4535-9622-5C3324022D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59" y="57883"/>
            <a:ext cx="2391109" cy="109552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0ED0D49-BC93-402E-8F2D-B5A04F58B9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049" y="5902741"/>
            <a:ext cx="5699592" cy="74763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8F912B3-67E4-4A7C-9C31-735FCE7AB4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6234246" y="252286"/>
            <a:ext cx="2909752" cy="19398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2DC8C35-37A9-4889-898A-47EC20A6F2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34250" y="2459083"/>
            <a:ext cx="2909751" cy="19398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515CBE1-2BDE-494C-9459-53FCA1B0430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4" r="2404"/>
          <a:stretch/>
        </p:blipFill>
        <p:spPr>
          <a:xfrm>
            <a:off x="6234249" y="4719592"/>
            <a:ext cx="2909753" cy="20378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77244615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9957FFA-0FB7-4DB1-9C23-F340C144A1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32" b="4732"/>
          <a:stretch/>
        </p:blipFill>
        <p:spPr>
          <a:xfrm>
            <a:off x="0" y="0"/>
            <a:ext cx="3985188" cy="550349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13612C8-0C19-4319-AC35-197F03EE495B}"/>
              </a:ext>
            </a:extLst>
          </p:cNvPr>
          <p:cNvSpPr/>
          <p:nvPr/>
        </p:nvSpPr>
        <p:spPr>
          <a:xfrm>
            <a:off x="0" y="4871105"/>
            <a:ext cx="9144000" cy="1986897"/>
          </a:xfrm>
          <a:prstGeom prst="rect">
            <a:avLst/>
          </a:prstGeom>
          <a:solidFill>
            <a:srgbClr val="00BA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1320599-E6F0-4230-BA00-A450D8D619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04" r="10704"/>
          <a:stretch/>
        </p:blipFill>
        <p:spPr>
          <a:xfrm>
            <a:off x="6375162" y="0"/>
            <a:ext cx="2768838" cy="4871336"/>
          </a:xfrm>
          <a:prstGeom prst="rect">
            <a:avLst/>
          </a:prstGeom>
        </p:spPr>
      </p:pic>
      <p:pic>
        <p:nvPicPr>
          <p:cNvPr id="12" name="Picture 11" descr="A picture containing text&#10;&#10;Description automatically generated">
            <a:extLst>
              <a:ext uri="{FF2B5EF4-FFF2-40B4-BE49-F238E27FC236}">
                <a16:creationId xmlns:a16="http://schemas.microsoft.com/office/drawing/2014/main" id="{303DF438-A67C-4068-9361-5E9C69C2F9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2857" y="0"/>
            <a:ext cx="3332307" cy="4881036"/>
          </a:xfrm>
          <a:prstGeom prst="rect">
            <a:avLst/>
          </a:prstGeom>
        </p:spPr>
      </p:pic>
      <p:pic>
        <p:nvPicPr>
          <p:cNvPr id="13" name="recordings.png" descr="recordings.png">
            <a:extLst>
              <a:ext uri="{FF2B5EF4-FFF2-40B4-BE49-F238E27FC236}">
                <a16:creationId xmlns:a16="http://schemas.microsoft.com/office/drawing/2014/main" id="{D6EF5556-CED4-4054-8B9D-94D989D99E0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17865" b="35518"/>
          <a:stretch>
            <a:fillRect/>
          </a:stretch>
        </p:blipFill>
        <p:spPr>
          <a:xfrm>
            <a:off x="213347" y="5263856"/>
            <a:ext cx="2750147" cy="682360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9D0B631-6C5D-4712-AD2B-782F215BA3C3}"/>
              </a:ext>
            </a:extLst>
          </p:cNvPr>
          <p:cNvSpPr txBox="1"/>
          <p:nvPr/>
        </p:nvSpPr>
        <p:spPr>
          <a:xfrm>
            <a:off x="469044" y="5857905"/>
            <a:ext cx="24388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$30 FOR 30 DAYS</a:t>
            </a:r>
          </a:p>
        </p:txBody>
      </p:sp>
      <p:pic>
        <p:nvPicPr>
          <p:cNvPr id="15" name="equipment.png" descr="equipment.png">
            <a:extLst>
              <a:ext uri="{FF2B5EF4-FFF2-40B4-BE49-F238E27FC236}">
                <a16:creationId xmlns:a16="http://schemas.microsoft.com/office/drawing/2014/main" id="{D654D05C-3BEA-4E91-A73D-9AAD3475303C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23962" b="35324"/>
          <a:stretch>
            <a:fillRect/>
          </a:stretch>
        </p:blipFill>
        <p:spPr>
          <a:xfrm>
            <a:off x="3387392" y="5336354"/>
            <a:ext cx="2783783" cy="614385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483BCE7-A494-4889-AD1B-3B4A45829762}"/>
              </a:ext>
            </a:extLst>
          </p:cNvPr>
          <p:cNvSpPr txBox="1"/>
          <p:nvPr/>
        </p:nvSpPr>
        <p:spPr>
          <a:xfrm>
            <a:off x="3522143" y="5857904"/>
            <a:ext cx="24388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50% OFF</a:t>
            </a:r>
          </a:p>
        </p:txBody>
      </p:sp>
      <p:pic>
        <p:nvPicPr>
          <p:cNvPr id="17" name="clothing.png" descr="clothing.png">
            <a:extLst>
              <a:ext uri="{FF2B5EF4-FFF2-40B4-BE49-F238E27FC236}">
                <a16:creationId xmlns:a16="http://schemas.microsoft.com/office/drawing/2014/main" id="{87F0C9C3-6FFB-47D3-9E02-6D8E1BD7DCA5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t="27057" b="37199"/>
          <a:stretch>
            <a:fillRect/>
          </a:stretch>
        </p:blipFill>
        <p:spPr>
          <a:xfrm>
            <a:off x="6501032" y="5311429"/>
            <a:ext cx="2429625" cy="587217"/>
          </a:xfrm>
          <a:prstGeom prst="rect">
            <a:avLst/>
          </a:prstGeom>
          <a:ln w="12700">
            <a:miter lim="400000"/>
          </a:ln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6C6E291D-A8B5-494A-AEF3-E616F0A72C3E}"/>
              </a:ext>
            </a:extLst>
          </p:cNvPr>
          <p:cNvSpPr txBox="1"/>
          <p:nvPr/>
        </p:nvSpPr>
        <p:spPr>
          <a:xfrm>
            <a:off x="6491780" y="5857903"/>
            <a:ext cx="24388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UP TO 50% OFF</a:t>
            </a:r>
          </a:p>
        </p:txBody>
      </p:sp>
    </p:spTree>
    <p:extLst>
      <p:ext uri="{BB962C8B-B14F-4D97-AF65-F5344CB8AC3E}">
        <p14:creationId xmlns:p14="http://schemas.microsoft.com/office/powerpoint/2010/main" val="3542322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warp dir="in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DDBDAEC-A284-40E3-B9B0-C9275D3A4B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0" r="2350"/>
          <a:stretch/>
        </p:blipFill>
        <p:spPr>
          <a:xfrm>
            <a:off x="-24921" y="127650"/>
            <a:ext cx="7083885" cy="419283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A5B8B86-D8B0-4AB4-954B-3A9D703C66FF}"/>
              </a:ext>
            </a:extLst>
          </p:cNvPr>
          <p:cNvSpPr/>
          <p:nvPr/>
        </p:nvSpPr>
        <p:spPr>
          <a:xfrm>
            <a:off x="0" y="4546365"/>
            <a:ext cx="7486116" cy="231163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3979012-6941-4739-80B2-3877733A11D7}"/>
              </a:ext>
            </a:extLst>
          </p:cNvPr>
          <p:cNvSpPr/>
          <p:nvPr/>
        </p:nvSpPr>
        <p:spPr>
          <a:xfrm>
            <a:off x="4725823" y="1148983"/>
            <a:ext cx="4418176" cy="3858855"/>
          </a:xfrm>
          <a:prstGeom prst="rect">
            <a:avLst/>
          </a:prstGeom>
          <a:solidFill>
            <a:srgbClr val="E2B0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7330FFB-807C-4685-AF56-9F0B88F49E9F}"/>
              </a:ext>
            </a:extLst>
          </p:cNvPr>
          <p:cNvSpPr/>
          <p:nvPr/>
        </p:nvSpPr>
        <p:spPr>
          <a:xfrm>
            <a:off x="4366903" y="3482714"/>
            <a:ext cx="4777099" cy="1273324"/>
          </a:xfrm>
          <a:prstGeom prst="rect">
            <a:avLst/>
          </a:prstGeom>
          <a:solidFill>
            <a:srgbClr val="00BA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6">
            <a:extLst>
              <a:ext uri="{FF2B5EF4-FFF2-40B4-BE49-F238E27FC236}">
                <a16:creationId xmlns:a16="http://schemas.microsoft.com/office/drawing/2014/main" id="{ACB22C78-7007-41BE-9895-F1A76B5B272D}"/>
              </a:ext>
            </a:extLst>
          </p:cNvPr>
          <p:cNvSpPr txBox="1"/>
          <p:nvPr/>
        </p:nvSpPr>
        <p:spPr>
          <a:xfrm>
            <a:off x="1142165" y="4788952"/>
            <a:ext cx="8078393" cy="176458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1" tIns="50801" rIns="50801" bIns="50801" anchor="ctr">
            <a:spAutoFit/>
          </a:bodyPr>
          <a:lstStyle/>
          <a:p>
            <a:pPr marL="0" marR="0" lvl="0" indent="0" algn="l" defTabSz="7778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kumimoji="0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•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E-NEWS</a:t>
            </a:r>
          </a:p>
          <a:p>
            <a:pPr marL="0" marR="0" lvl="0" indent="0" algn="l" defTabSz="7778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kumimoji="0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• W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EBINARS </a:t>
            </a:r>
          </a:p>
          <a:p>
            <a:pPr marL="0" marR="0" lvl="0" indent="0" algn="l" defTabSz="7778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• PODCASTS</a:t>
            </a:r>
            <a:endParaRPr kumimoji="0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17" name="Picture 16" descr="A picture containing logo&#10;&#10;Description automatically generated">
            <a:extLst>
              <a:ext uri="{FF2B5EF4-FFF2-40B4-BE49-F238E27FC236}">
                <a16:creationId xmlns:a16="http://schemas.microsoft.com/office/drawing/2014/main" id="{BADFCA15-8020-4137-828C-57E8541889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5007" y="1725247"/>
            <a:ext cx="2177464" cy="997643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F6A98E0-7D07-439D-A277-705B6D97B773}"/>
              </a:ext>
            </a:extLst>
          </p:cNvPr>
          <p:cNvSpPr txBox="1"/>
          <p:nvPr/>
        </p:nvSpPr>
        <p:spPr>
          <a:xfrm>
            <a:off x="7101201" y="1701901"/>
            <a:ext cx="21193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FREE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573D7D3-09A5-4025-9765-EA11D91E6596}"/>
              </a:ext>
            </a:extLst>
          </p:cNvPr>
          <p:cNvSpPr txBox="1"/>
          <p:nvPr/>
        </p:nvSpPr>
        <p:spPr>
          <a:xfrm>
            <a:off x="4918459" y="2365312"/>
            <a:ext cx="4032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RESOURCES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487456C-7C25-4649-A31D-F8B70B58009B}"/>
              </a:ext>
            </a:extLst>
          </p:cNvPr>
          <p:cNvSpPr txBox="1"/>
          <p:nvPr/>
        </p:nvSpPr>
        <p:spPr>
          <a:xfrm>
            <a:off x="4969023" y="3746092"/>
            <a:ext cx="39823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www.scwfit.com</a:t>
            </a:r>
          </a:p>
        </p:txBody>
      </p:sp>
    </p:spTree>
    <p:extLst>
      <p:ext uri="{BB962C8B-B14F-4D97-AF65-F5344CB8AC3E}">
        <p14:creationId xmlns:p14="http://schemas.microsoft.com/office/powerpoint/2010/main" val="2178146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window dir="ver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/>
      <p:bldP spid="20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2800</TotalTime>
  <Words>52</Words>
  <Application>Microsoft Office PowerPoint</Application>
  <PresentationFormat>On-screen Show (4:3)</PresentationFormat>
  <Paragraphs>20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Carter Anderson</dc:creator>
  <cp:lastModifiedBy>Carter Anderson</cp:lastModifiedBy>
  <cp:revision>22</cp:revision>
  <dcterms:created xsi:type="dcterms:W3CDTF">2022-04-21T18:34:22Z</dcterms:created>
  <dcterms:modified xsi:type="dcterms:W3CDTF">2022-11-17T20:04:28Z</dcterms:modified>
</cp:coreProperties>
</file>