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7"/>
  </p:notesMasterIdLst>
  <p:sldIdLst>
    <p:sldId id="256" r:id="rId2"/>
    <p:sldId id="257" r:id="rId3"/>
    <p:sldId id="258" r:id="rId4"/>
    <p:sldId id="259" r:id="rId5"/>
    <p:sldId id="260" r:id="rId6"/>
  </p:sldIdLst>
  <p:sldSz cx="17340263" cy="97536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1pPr>
    <a:lvl2pPr marL="0" marR="0" indent="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2pPr>
    <a:lvl3pPr marL="0" marR="0" indent="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3pPr>
    <a:lvl4pPr marL="0" marR="0" indent="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4pPr>
    <a:lvl5pPr marL="0" marR="0" indent="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5pPr>
    <a:lvl6pPr marL="0" marR="0" indent="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6pPr>
    <a:lvl7pPr marL="0" marR="0" indent="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7pPr>
    <a:lvl8pPr marL="0" marR="0" indent="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8pPr>
    <a:lvl9pPr marL="0" marR="0" indent="0" algn="l" defTabSz="5842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34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F1AF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D2E8"/>
          </a:solidFill>
        </a:fill>
      </a:tcStyle>
    </a:wholeTbl>
    <a:band2H>
      <a:tcTxStyle/>
      <a:tcStyle>
        <a:tcBdr/>
        <a:fill>
          <a:solidFill>
            <a:srgbClr val="E6EAF4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38100" cap="flat">
              <a:solidFill>
                <a:srgbClr val="FFFFFF"/>
              </a:solidFill>
              <a:prstDash val="solid"/>
              <a:round/>
            </a:ln>
          </a:top>
          <a:bottom>
            <a:ln w="127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lastRow>
    <a:firstRow>
      <a:tcTxStyle b="on" i="off">
        <a:font>
          <a:latin typeface="Arial"/>
          <a:ea typeface="Arial"/>
          <a:cs typeface="Arial"/>
        </a:font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round/>
            </a:ln>
          </a:left>
          <a:right>
            <a:ln w="12700" cap="flat">
              <a:solidFill>
                <a:srgbClr val="FFFFFF"/>
              </a:solidFill>
              <a:prstDash val="solid"/>
              <a:round/>
            </a:ln>
          </a:right>
          <a:top>
            <a:ln w="12700" cap="flat">
              <a:solidFill>
                <a:srgbClr val="FFFFFF"/>
              </a:solidFill>
              <a:prstDash val="solid"/>
              <a:round/>
            </a:ln>
          </a:top>
          <a:bottom>
            <a:ln w="38100" cap="flat">
              <a:solidFill>
                <a:srgbClr val="FFFFFF"/>
              </a:solidFill>
              <a:prstDash val="solid"/>
              <a:round/>
            </a:ln>
          </a:bottom>
          <a:insideH>
            <a:ln w="12700" cap="flat">
              <a:solidFill>
                <a:srgbClr val="FFFFFF"/>
              </a:solidFill>
              <a:prstDash val="solid"/>
              <a:round/>
            </a:ln>
          </a:insideH>
          <a:insideV>
            <a:ln w="12700" cap="flat">
              <a:solidFill>
                <a:srgbClr val="FFFFFF"/>
              </a:solidFill>
              <a:prstDash val="solid"/>
              <a:round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ff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50800" cap="flat">
              <a:solidFill>
                <a:srgbClr val="000000"/>
              </a:solidFill>
              <a:prstDash val="solid"/>
              <a:round/>
            </a:ln>
          </a:top>
          <a:bottom>
            <a:ln w="127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lastRow>
    <a:firstRow>
      <a:tcTxStyle b="on" i="off">
        <a:font>
          <a:latin typeface="Arial"/>
          <a:ea typeface="Arial"/>
          <a:cs typeface="Arial"/>
        </a:font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round/>
            </a:ln>
          </a:left>
          <a:right>
            <a:ln w="12700" cap="flat">
              <a:solidFill>
                <a:srgbClr val="000000"/>
              </a:solidFill>
              <a:prstDash val="solid"/>
              <a:round/>
            </a:ln>
          </a:right>
          <a:top>
            <a:ln w="12700" cap="flat">
              <a:solidFill>
                <a:srgbClr val="000000"/>
              </a:solidFill>
              <a:prstDash val="solid"/>
              <a:round/>
            </a:ln>
          </a:top>
          <a:bottom>
            <a:ln w="25400" cap="flat">
              <a:solidFill>
                <a:srgbClr val="000000"/>
              </a:solidFill>
              <a:prstDash val="solid"/>
              <a:round/>
            </a:ln>
          </a:bottom>
          <a:insideH>
            <a:ln w="12700" cap="flat">
              <a:solidFill>
                <a:srgbClr val="000000"/>
              </a:solidFill>
              <a:prstDash val="solid"/>
              <a:round/>
            </a:ln>
          </a:insideH>
          <a:insideV>
            <a:ln w="12700" cap="flat">
              <a:solidFill>
                <a:srgbClr val="000000"/>
              </a:solidFill>
              <a:prstDash val="solid"/>
              <a:round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1"/>
    <p:restoredTop sz="94694"/>
  </p:normalViewPr>
  <p:slideViewPr>
    <p:cSldViewPr snapToGrid="0">
      <p:cViewPr varScale="1">
        <p:scale>
          <a:sx n="85" d="100"/>
          <a:sy n="85" d="100"/>
        </p:scale>
        <p:origin x="76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Shape 35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6" name="Shape 36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6000"/>
      </a:lnSpc>
      <a:spcBef>
        <a:spcPts val="700"/>
      </a:spcBef>
      <a:defRPr sz="2000">
        <a:latin typeface="+mj-lt"/>
        <a:ea typeface="+mj-ea"/>
        <a:cs typeface="+mj-cs"/>
        <a:sym typeface="Helvetica Neue"/>
      </a:defRPr>
    </a:lvl1pPr>
    <a:lvl2pPr indent="228600" defTabSz="457200" latinLnBrk="0">
      <a:lnSpc>
        <a:spcPct val="116000"/>
      </a:lnSpc>
      <a:spcBef>
        <a:spcPts val="700"/>
      </a:spcBef>
      <a:defRPr sz="2000">
        <a:latin typeface="+mj-lt"/>
        <a:ea typeface="+mj-ea"/>
        <a:cs typeface="+mj-cs"/>
        <a:sym typeface="Helvetica Neue"/>
      </a:defRPr>
    </a:lvl2pPr>
    <a:lvl3pPr indent="457200" defTabSz="457200" latinLnBrk="0">
      <a:lnSpc>
        <a:spcPct val="116000"/>
      </a:lnSpc>
      <a:spcBef>
        <a:spcPts val="700"/>
      </a:spcBef>
      <a:defRPr sz="2000">
        <a:latin typeface="+mj-lt"/>
        <a:ea typeface="+mj-ea"/>
        <a:cs typeface="+mj-cs"/>
        <a:sym typeface="Helvetica Neue"/>
      </a:defRPr>
    </a:lvl3pPr>
    <a:lvl4pPr indent="685800" defTabSz="457200" latinLnBrk="0">
      <a:lnSpc>
        <a:spcPct val="116000"/>
      </a:lnSpc>
      <a:spcBef>
        <a:spcPts val="700"/>
      </a:spcBef>
      <a:defRPr sz="2000">
        <a:latin typeface="+mj-lt"/>
        <a:ea typeface="+mj-ea"/>
        <a:cs typeface="+mj-cs"/>
        <a:sym typeface="Helvetica Neue"/>
      </a:defRPr>
    </a:lvl4pPr>
    <a:lvl5pPr indent="914400" defTabSz="457200" latinLnBrk="0">
      <a:lnSpc>
        <a:spcPct val="116000"/>
      </a:lnSpc>
      <a:spcBef>
        <a:spcPts val="700"/>
      </a:spcBef>
      <a:defRPr sz="2000">
        <a:latin typeface="+mj-lt"/>
        <a:ea typeface="+mj-ea"/>
        <a:cs typeface="+mj-cs"/>
        <a:sym typeface="Helvetica Neue"/>
      </a:defRPr>
    </a:lvl5pPr>
    <a:lvl6pPr indent="1143000" defTabSz="457200" latinLnBrk="0">
      <a:lnSpc>
        <a:spcPct val="116000"/>
      </a:lnSpc>
      <a:spcBef>
        <a:spcPts val="700"/>
      </a:spcBef>
      <a:defRPr sz="2000">
        <a:latin typeface="+mj-lt"/>
        <a:ea typeface="+mj-ea"/>
        <a:cs typeface="+mj-cs"/>
        <a:sym typeface="Helvetica Neue"/>
      </a:defRPr>
    </a:lvl6pPr>
    <a:lvl7pPr indent="1371600" defTabSz="457200" latinLnBrk="0">
      <a:lnSpc>
        <a:spcPct val="116000"/>
      </a:lnSpc>
      <a:spcBef>
        <a:spcPts val="700"/>
      </a:spcBef>
      <a:defRPr sz="2000">
        <a:latin typeface="+mj-lt"/>
        <a:ea typeface="+mj-ea"/>
        <a:cs typeface="+mj-cs"/>
        <a:sym typeface="Helvetica Neue"/>
      </a:defRPr>
    </a:lvl7pPr>
    <a:lvl8pPr indent="1600200" defTabSz="457200" latinLnBrk="0">
      <a:lnSpc>
        <a:spcPct val="116000"/>
      </a:lnSpc>
      <a:spcBef>
        <a:spcPts val="700"/>
      </a:spcBef>
      <a:defRPr sz="2000">
        <a:latin typeface="+mj-lt"/>
        <a:ea typeface="+mj-ea"/>
        <a:cs typeface="+mj-cs"/>
        <a:sym typeface="Helvetica Neue"/>
      </a:defRPr>
    </a:lvl8pPr>
    <a:lvl9pPr indent="1828800" defTabSz="457200" latinLnBrk="0">
      <a:lnSpc>
        <a:spcPct val="116000"/>
      </a:lnSpc>
      <a:spcBef>
        <a:spcPts val="700"/>
      </a:spcBef>
      <a:defRPr sz="2000">
        <a:latin typeface="+mj-lt"/>
        <a:ea typeface="+mj-ea"/>
        <a:cs typeface="+mj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70943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le Text"/>
          <p:cNvSpPr txBox="1">
            <a:spLocks noGrp="1"/>
          </p:cNvSpPr>
          <p:nvPr>
            <p:ph type="title"/>
          </p:nvPr>
        </p:nvSpPr>
        <p:spPr>
          <a:xfrm>
            <a:off x="1" y="0"/>
            <a:ext cx="1695" cy="1271"/>
          </a:xfrm>
          <a:prstGeom prst="rect">
            <a:avLst/>
          </a:prstGeom>
        </p:spPr>
        <p:txBody>
          <a:bodyPr anchor="t">
            <a:normAutofit/>
          </a:bodyPr>
          <a:lstStyle/>
          <a:p>
            <a:r>
              <a:t>Title Text</a:t>
            </a:r>
          </a:p>
        </p:txBody>
      </p:sp>
      <p:sp>
        <p:nvSpPr>
          <p:cNvPr id="19" name="Body Level One…"/>
          <p:cNvSpPr txBox="1">
            <a:spLocks noGrp="1"/>
          </p:cNvSpPr>
          <p:nvPr>
            <p:ph type="body" sz="quarter" idx="1"/>
          </p:nvPr>
        </p:nvSpPr>
        <p:spPr>
          <a:xfrm>
            <a:off x="1" y="0"/>
            <a:ext cx="1695" cy="1271"/>
          </a:xfrm>
          <a:prstGeom prst="rect">
            <a:avLst/>
          </a:prstGeom>
        </p:spPr>
        <p:txBody>
          <a:bodyPr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0" y="0"/>
            <a:ext cx="868184" cy="790088"/>
          </a:xfrm>
          <a:prstGeom prst="rect">
            <a:avLst/>
          </a:prstGeom>
        </p:spPr>
        <p:txBody>
          <a:bodyPr anchor="t"/>
          <a:lstStyle>
            <a:lvl1pPr algn="l">
              <a:defRPr sz="4534"/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itle Text"/>
          <p:cNvSpPr txBox="1">
            <a:spLocks noGrp="1"/>
          </p:cNvSpPr>
          <p:nvPr>
            <p:ph type="title"/>
          </p:nvPr>
        </p:nvSpPr>
        <p:spPr>
          <a:xfrm>
            <a:off x="1192144" y="519290"/>
            <a:ext cx="14955978" cy="1885246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1734032">
              <a:lnSpc>
                <a:spcPct val="90000"/>
              </a:lnSpc>
              <a:defRPr sz="8267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Title Text</a:t>
            </a:r>
          </a:p>
        </p:txBody>
      </p:sp>
      <p:sp>
        <p:nvSpPr>
          <p:cNvPr id="28" name="Body Level One…"/>
          <p:cNvSpPr txBox="1">
            <a:spLocks noGrp="1"/>
          </p:cNvSpPr>
          <p:nvPr>
            <p:ph type="body" idx="1"/>
          </p:nvPr>
        </p:nvSpPr>
        <p:spPr>
          <a:xfrm>
            <a:off x="1192144" y="2596444"/>
            <a:ext cx="14955978" cy="6188570"/>
          </a:xfrm>
          <a:prstGeom prst="rect">
            <a:avLst/>
          </a:prstGeom>
        </p:spPr>
        <p:txBody>
          <a:bodyPr>
            <a:normAutofit/>
          </a:bodyPr>
          <a:lstStyle>
            <a:lvl1pPr marL="433507" indent="-433507" defTabSz="1734032">
              <a:lnSpc>
                <a:spcPct val="90000"/>
              </a:lnSpc>
              <a:spcBef>
                <a:spcPts val="1867"/>
              </a:spcBef>
              <a:buSzPct val="100000"/>
              <a:buFont typeface="Arial"/>
              <a:defRPr sz="5200">
                <a:latin typeface="Calibri"/>
                <a:ea typeface="Calibri"/>
                <a:cs typeface="Calibri"/>
                <a:sym typeface="Calibri"/>
              </a:defRPr>
            </a:lvl1pPr>
            <a:lvl2pPr marL="1364276" indent="-497260" defTabSz="1734032">
              <a:lnSpc>
                <a:spcPct val="90000"/>
              </a:lnSpc>
              <a:spcBef>
                <a:spcPts val="1867"/>
              </a:spcBef>
              <a:buSzPct val="100000"/>
              <a:buFont typeface="Arial"/>
              <a:defRPr sz="5200">
                <a:latin typeface="Calibri"/>
                <a:ea typeface="Calibri"/>
                <a:cs typeface="Calibri"/>
                <a:sym typeface="Calibri"/>
              </a:defRPr>
            </a:lvl2pPr>
            <a:lvl3pPr marL="2337848" indent="-603814" defTabSz="1734032">
              <a:lnSpc>
                <a:spcPct val="90000"/>
              </a:lnSpc>
              <a:spcBef>
                <a:spcPts val="1867"/>
              </a:spcBef>
              <a:buSzPct val="100000"/>
              <a:buFont typeface="Arial"/>
              <a:defRPr sz="5200">
                <a:latin typeface="Calibri"/>
                <a:ea typeface="Calibri"/>
                <a:cs typeface="Calibri"/>
                <a:sym typeface="Calibri"/>
              </a:defRPr>
            </a:lvl3pPr>
            <a:lvl4pPr marL="3277321" indent="-676272" defTabSz="1734032">
              <a:lnSpc>
                <a:spcPct val="90000"/>
              </a:lnSpc>
              <a:spcBef>
                <a:spcPts val="1867"/>
              </a:spcBef>
              <a:buSzPct val="100000"/>
              <a:buFont typeface="Arial"/>
              <a:defRPr sz="5200">
                <a:latin typeface="Calibri"/>
                <a:ea typeface="Calibri"/>
                <a:cs typeface="Calibri"/>
                <a:sym typeface="Calibri"/>
              </a:defRPr>
            </a:lvl4pPr>
            <a:lvl5pPr marL="4144338" indent="-676272" defTabSz="1734032">
              <a:lnSpc>
                <a:spcPct val="90000"/>
              </a:lnSpc>
              <a:spcBef>
                <a:spcPts val="1867"/>
              </a:spcBef>
              <a:buSzPct val="100000"/>
              <a:buFont typeface="Arial"/>
              <a:defRPr sz="5200"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9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5715952" y="9079184"/>
            <a:ext cx="432168" cy="441211"/>
          </a:xfrm>
          <a:prstGeom prst="rect">
            <a:avLst/>
          </a:prstGeom>
        </p:spPr>
        <p:txBody>
          <a:bodyPr/>
          <a:lstStyle>
            <a:lvl1pPr defTabSz="867015">
              <a:defRPr sz="2267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>
            <a:spLocks noGrp="1"/>
          </p:cNvSpPr>
          <p:nvPr>
            <p:ph type="title"/>
          </p:nvPr>
        </p:nvSpPr>
        <p:spPr>
          <a:xfrm>
            <a:off x="867013" y="130951"/>
            <a:ext cx="15606237" cy="21448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 anchor="ctr"/>
          <a:lstStyle/>
          <a:p>
            <a:r>
              <a:t>Title Text</a:t>
            </a:r>
          </a:p>
        </p:txBody>
      </p:sp>
      <p:sp>
        <p:nvSpPr>
          <p:cNvPr id="3" name="Body Level One…"/>
          <p:cNvSpPr txBox="1">
            <a:spLocks noGrp="1"/>
          </p:cNvSpPr>
          <p:nvPr>
            <p:ph type="body" idx="1"/>
          </p:nvPr>
        </p:nvSpPr>
        <p:spPr>
          <a:xfrm>
            <a:off x="867013" y="2275840"/>
            <a:ext cx="15606237" cy="747776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45719" rIns="45719"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>
            <a:spLocks noGrp="1"/>
          </p:cNvSpPr>
          <p:nvPr>
            <p:ph type="sldNum" sz="quarter" idx="2"/>
          </p:nvPr>
        </p:nvSpPr>
        <p:spPr>
          <a:xfrm>
            <a:off x="12060745" y="8870865"/>
            <a:ext cx="366445" cy="338554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 anchor="ctr">
            <a:spAutoFit/>
          </a:bodyPr>
          <a:lstStyle>
            <a:lvl1pPr algn="r">
              <a:defRPr sz="1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</p:sldLayoutIdLst>
  <p:transition spd="med"/>
  <p:txStyles>
    <p:titleStyle>
      <a:lvl1pPr marL="0" marR="0" indent="0" algn="ctr" defTabSz="103721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867" b="0" i="0" u="none" strike="noStrike" cap="none" spc="0" baseline="0"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0" marR="0" indent="0" algn="ctr" defTabSz="103721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867" b="0" i="0" u="none" strike="noStrike" cap="none" spc="0" baseline="0"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0" marR="0" indent="0" algn="ctr" defTabSz="103721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867" b="0" i="0" u="none" strike="noStrike" cap="none" spc="0" baseline="0"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0" marR="0" indent="0" algn="ctr" defTabSz="103721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867" b="0" i="0" u="none" strike="noStrike" cap="none" spc="0" baseline="0"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0" marR="0" indent="0" algn="ctr" defTabSz="103721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867" b="0" i="0" u="none" strike="noStrike" cap="none" spc="0" baseline="0"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0" marR="0" indent="0" algn="ctr" defTabSz="103721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867" b="0" i="0" u="none" strike="noStrike" cap="none" spc="0" baseline="0"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0" marR="0" indent="0" algn="ctr" defTabSz="103721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867" b="0" i="0" u="none" strike="noStrike" cap="none" spc="0" baseline="0"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0" marR="0" indent="0" algn="ctr" defTabSz="103721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867" b="0" i="0" u="none" strike="noStrike" cap="none" spc="0" baseline="0"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0" marR="0" indent="0" algn="ctr" defTabSz="1037219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3867" b="0" i="0" u="none" strike="noStrike" cap="none" spc="0" baseline="0"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titleStyle>
    <p:bodyStyle>
      <a:lvl1pPr marL="756658" marR="0" indent="-756658" algn="l" defTabSz="1037219" rtl="0" latinLnBrk="0">
        <a:lnSpc>
          <a:spcPct val="100000"/>
        </a:lnSpc>
        <a:spcBef>
          <a:spcPts val="7467"/>
        </a:spcBef>
        <a:spcAft>
          <a:spcPts val="0"/>
        </a:spcAft>
        <a:buClrTx/>
        <a:buSzPct val="75000"/>
        <a:buFontTx/>
        <a:buChar char="•"/>
        <a:tabLst/>
        <a:defRPr sz="6134" b="0" i="0" u="none" strike="noStrike" cap="none" spc="0" baseline="0"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1pPr>
      <a:lvl2pPr marL="4830475" marR="0" indent="-4040917" algn="l" defTabSz="1037219" rtl="0" latinLnBrk="0">
        <a:lnSpc>
          <a:spcPct val="100000"/>
        </a:lnSpc>
        <a:spcBef>
          <a:spcPts val="7467"/>
        </a:spcBef>
        <a:spcAft>
          <a:spcPts val="0"/>
        </a:spcAft>
        <a:buClrTx/>
        <a:buSzPct val="75000"/>
        <a:buFontTx/>
        <a:buChar char="•"/>
        <a:tabLst/>
        <a:defRPr sz="6134" b="0" i="0" u="none" strike="noStrike" cap="none" spc="0" baseline="0"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2pPr>
      <a:lvl3pPr marL="5620030" marR="0" indent="-4040917" algn="l" defTabSz="1037219" rtl="0" latinLnBrk="0">
        <a:lnSpc>
          <a:spcPct val="100000"/>
        </a:lnSpc>
        <a:spcBef>
          <a:spcPts val="7467"/>
        </a:spcBef>
        <a:spcAft>
          <a:spcPts val="0"/>
        </a:spcAft>
        <a:buClrTx/>
        <a:buSzPct val="75000"/>
        <a:buFontTx/>
        <a:buChar char="•"/>
        <a:tabLst/>
        <a:defRPr sz="6134" b="0" i="0" u="none" strike="noStrike" cap="none" spc="0" baseline="0"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3pPr>
      <a:lvl4pPr marL="6406292" marR="0" indent="-4035507" algn="l" defTabSz="1037219" rtl="0" latinLnBrk="0">
        <a:lnSpc>
          <a:spcPct val="100000"/>
        </a:lnSpc>
        <a:spcBef>
          <a:spcPts val="7467"/>
        </a:spcBef>
        <a:spcAft>
          <a:spcPts val="0"/>
        </a:spcAft>
        <a:buClrTx/>
        <a:buSzPct val="75000"/>
        <a:buFontTx/>
        <a:buChar char="•"/>
        <a:tabLst/>
        <a:defRPr sz="6134" b="0" i="0" u="none" strike="noStrike" cap="none" spc="0" baseline="0"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4pPr>
      <a:lvl5pPr marL="7201260" marR="0" indent="-4040917" algn="l" defTabSz="1037219" rtl="0" latinLnBrk="0">
        <a:lnSpc>
          <a:spcPct val="100000"/>
        </a:lnSpc>
        <a:spcBef>
          <a:spcPts val="7467"/>
        </a:spcBef>
        <a:spcAft>
          <a:spcPts val="0"/>
        </a:spcAft>
        <a:buClrTx/>
        <a:buSzPct val="75000"/>
        <a:buFontTx/>
        <a:buChar char="•"/>
        <a:tabLst/>
        <a:defRPr sz="6134" b="0" i="0" u="none" strike="noStrike" cap="none" spc="0" baseline="0"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5pPr>
      <a:lvl6pPr marL="0" marR="0" indent="3769972" algn="l" defTabSz="1037219" rtl="0" latinLnBrk="0">
        <a:lnSpc>
          <a:spcPct val="100000"/>
        </a:lnSpc>
        <a:spcBef>
          <a:spcPts val="7467"/>
        </a:spcBef>
        <a:spcAft>
          <a:spcPts val="0"/>
        </a:spcAft>
        <a:buClrTx/>
        <a:buSzTx/>
        <a:buFontTx/>
        <a:buNone/>
        <a:tabLst/>
        <a:defRPr sz="6134" b="0" i="0" u="none" strike="noStrike" cap="none" spc="0" baseline="0"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6pPr>
      <a:lvl7pPr marL="0" marR="0" indent="4379603" algn="l" defTabSz="1037219" rtl="0" latinLnBrk="0">
        <a:lnSpc>
          <a:spcPct val="100000"/>
        </a:lnSpc>
        <a:spcBef>
          <a:spcPts val="7467"/>
        </a:spcBef>
        <a:spcAft>
          <a:spcPts val="0"/>
        </a:spcAft>
        <a:buClrTx/>
        <a:buSzTx/>
        <a:buFontTx/>
        <a:buNone/>
        <a:tabLst/>
        <a:defRPr sz="6134" b="0" i="0" u="none" strike="noStrike" cap="none" spc="0" baseline="0"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7pPr>
      <a:lvl8pPr marL="0" marR="0" indent="4989233" algn="l" defTabSz="1037219" rtl="0" latinLnBrk="0">
        <a:lnSpc>
          <a:spcPct val="100000"/>
        </a:lnSpc>
        <a:spcBef>
          <a:spcPts val="7467"/>
        </a:spcBef>
        <a:spcAft>
          <a:spcPts val="0"/>
        </a:spcAft>
        <a:buClrTx/>
        <a:buSzTx/>
        <a:buFontTx/>
        <a:buNone/>
        <a:tabLst/>
        <a:defRPr sz="6134" b="0" i="0" u="none" strike="noStrike" cap="none" spc="0" baseline="0"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8pPr>
      <a:lvl9pPr marL="0" marR="0" indent="5598864" algn="l" defTabSz="1037219" rtl="0" latinLnBrk="0">
        <a:lnSpc>
          <a:spcPct val="100000"/>
        </a:lnSpc>
        <a:spcBef>
          <a:spcPts val="7467"/>
        </a:spcBef>
        <a:spcAft>
          <a:spcPts val="0"/>
        </a:spcAft>
        <a:buClrTx/>
        <a:buSzTx/>
        <a:buFontTx/>
        <a:buNone/>
        <a:tabLst/>
        <a:defRPr sz="6134" b="0" i="0" u="none" strike="noStrike" cap="none" spc="0" baseline="0">
          <a:solidFill>
            <a:srgbClr val="000000"/>
          </a:solidFill>
          <a:uFillTx/>
          <a:latin typeface="Helvetica Light"/>
          <a:ea typeface="Helvetica Light"/>
          <a:cs typeface="Helvetica Light"/>
          <a:sym typeface="Helvetica Light"/>
        </a:defRPr>
      </a:lvl9pPr>
    </p:bodyStyle>
    <p:otherStyle>
      <a:lvl1pPr marL="0" marR="0" indent="0" algn="r" defTabSz="77897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1pPr>
      <a:lvl2pPr marL="0" marR="0" indent="0" algn="r" defTabSz="77897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2pPr>
      <a:lvl3pPr marL="0" marR="0" indent="0" algn="r" defTabSz="77897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3pPr>
      <a:lvl4pPr marL="0" marR="0" indent="0" algn="r" defTabSz="77897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4pPr>
      <a:lvl5pPr marL="0" marR="0" indent="0" algn="r" defTabSz="77897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5pPr>
      <a:lvl6pPr marL="0" marR="0" indent="0" algn="r" defTabSz="77897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6pPr>
      <a:lvl7pPr marL="0" marR="0" indent="0" algn="r" defTabSz="77897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7pPr>
      <a:lvl8pPr marL="0" marR="0" indent="0" algn="r" defTabSz="77897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8pPr>
      <a:lvl9pPr marL="0" marR="0" indent="0" algn="r" defTabSz="778972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6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Helvetica Light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jpg"/><Relationship Id="rId3" Type="http://schemas.openxmlformats.org/officeDocument/2006/relationships/image" Target="../media/image6.png"/><Relationship Id="rId7" Type="http://schemas.openxmlformats.org/officeDocument/2006/relationships/image" Target="../media/image10.jp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jp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ABD6EDC-1102-4EF9-EB39-91CF196B46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56915" y="0"/>
            <a:ext cx="1585182" cy="9753600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47921FC-FAC2-502A-9E9C-E51BC1DACB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8" t="-16669" r="-3948" b="16669"/>
          <a:stretch>
            <a:fillRect/>
          </a:stretch>
        </p:blipFill>
        <p:spPr>
          <a:xfrm rot="10800000">
            <a:off x="-1834" y="3605557"/>
            <a:ext cx="1585182" cy="9753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97B4212-7D86-1521-5AB1-AC525F1B5A0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41" t="33819" r="1401" b="36960"/>
          <a:stretch>
            <a:fillRect/>
          </a:stretch>
        </p:blipFill>
        <p:spPr>
          <a:xfrm>
            <a:off x="-1835" y="7189384"/>
            <a:ext cx="17342098" cy="2564216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73CEA20F-2492-B468-650D-1BCA5FADE2C0}"/>
              </a:ext>
            </a:extLst>
          </p:cNvPr>
          <p:cNvSpPr/>
          <p:nvPr/>
        </p:nvSpPr>
        <p:spPr>
          <a:xfrm>
            <a:off x="-1" y="1"/>
            <a:ext cx="17340263" cy="3575576"/>
          </a:xfrm>
          <a:prstGeom prst="rect">
            <a:avLst/>
          </a:prstGeom>
          <a:solidFill>
            <a:srgbClr val="010E2A"/>
          </a:solidFill>
          <a:ln w="25400" cap="flat">
            <a:solidFill>
              <a:schemeClr val="accent1"/>
            </a:solidFill>
            <a:prstDash val="solid"/>
            <a:round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38100" tIns="38100" rIns="38100" bIns="38100" numCol="1" spcCol="38100" rtlCol="0" anchor="ctr">
            <a:spAutoFit/>
          </a:bodyPr>
          <a:lstStyle/>
          <a:p>
            <a:pPr marL="0" marR="0" indent="0" algn="l" defTabSz="5842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400" b="0" i="0" u="none" strike="noStrike" cap="none" spc="0" normalizeH="0" baseline="0" dirty="0">
              <a:ln>
                <a:noFill/>
              </a:ln>
              <a:solidFill>
                <a:srgbClr val="000000"/>
              </a:solidFill>
              <a:effectLst/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F182F050-C033-04AB-1C0B-624ED4A88C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49252" y="915209"/>
            <a:ext cx="6007663" cy="3404342"/>
          </a:xfrm>
          <a:prstGeom prst="rect">
            <a:avLst/>
          </a:prstGeom>
        </p:spPr>
      </p:pic>
      <p:sp>
        <p:nvSpPr>
          <p:cNvPr id="16" name="TextBox 5">
            <a:extLst>
              <a:ext uri="{FF2B5EF4-FFF2-40B4-BE49-F238E27FC236}">
                <a16:creationId xmlns:a16="http://schemas.microsoft.com/office/drawing/2014/main" id="{55F2DB91-2FC4-4D6E-6DB2-0E6D8C427F04}"/>
              </a:ext>
            </a:extLst>
          </p:cNvPr>
          <p:cNvSpPr txBox="1"/>
          <p:nvPr/>
        </p:nvSpPr>
        <p:spPr>
          <a:xfrm>
            <a:off x="4861052" y="5234759"/>
            <a:ext cx="10406517" cy="84125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spAutoFit/>
          </a:bodyPr>
          <a:lstStyle>
            <a:lvl1pPr>
              <a:defRPr sz="4100" b="1">
                <a:solidFill>
                  <a:srgbClr val="FFFFFF"/>
                </a:solidFill>
              </a:defRPr>
            </a:lvl1pPr>
          </a:lstStyle>
          <a:p>
            <a:r>
              <a:rPr sz="4800" dirty="0">
                <a:solidFill>
                  <a:srgbClr val="002060"/>
                </a:solidFill>
                <a:latin typeface="Arial Black" panose="020B0604020202020204" pitchFamily="34" charset="0"/>
                <a:cs typeface="Arial Black" panose="020B0604020202020204" pitchFamily="34" charset="0"/>
              </a:rPr>
              <a:t>INSERT SESSION TITLE HERE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08C84A6B-189C-C020-B265-D78C86BBC74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05157" y="589539"/>
            <a:ext cx="5555310" cy="2635938"/>
          </a:xfrm>
          <a:prstGeom prst="rect">
            <a:avLst/>
          </a:prstGeom>
        </p:spPr>
      </p:pic>
      <p:sp>
        <p:nvSpPr>
          <p:cNvPr id="18" name="TextBox 8">
            <a:extLst>
              <a:ext uri="{FF2B5EF4-FFF2-40B4-BE49-F238E27FC236}">
                <a16:creationId xmlns:a16="http://schemas.microsoft.com/office/drawing/2014/main" id="{D07A2868-8250-0815-9ED7-4884AB7EABF8}"/>
              </a:ext>
            </a:extLst>
          </p:cNvPr>
          <p:cNvSpPr txBox="1"/>
          <p:nvPr/>
        </p:nvSpPr>
        <p:spPr>
          <a:xfrm>
            <a:off x="5966234" y="5939950"/>
            <a:ext cx="14417808" cy="79344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7735" tIns="67735" rIns="67735" bIns="67735" numCol="1" anchor="ctr">
            <a:spAutoFit/>
          </a:bodyPr>
          <a:lstStyle>
            <a:lvl1pPr defTabSz="777875">
              <a:defRPr sz="3200" b="1">
                <a:solidFill>
                  <a:srgbClr val="FFFFFF"/>
                </a:solidFill>
              </a:defRPr>
            </a:lvl1pPr>
          </a:lstStyle>
          <a:p>
            <a:r>
              <a:rPr sz="4267" dirty="0">
                <a:solidFill>
                  <a:srgbClr val="002060"/>
                </a:solidFill>
              </a:rPr>
              <a:t>INSERT PRESENTER NAME HERE</a:t>
            </a:r>
          </a:p>
        </p:txBody>
      </p:sp>
    </p:spTree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F1A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unge.png" descr="grunge.png">
            <a:extLst>
              <a:ext uri="{FF2B5EF4-FFF2-40B4-BE49-F238E27FC236}">
                <a16:creationId xmlns:a16="http://schemas.microsoft.com/office/drawing/2014/main" id="{9BF2CA78-CC5B-673A-5DB5-BB96C6B0148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0"/>
          </a:blip>
          <a:srcRect t="60149" b="26428"/>
          <a:stretch>
            <a:fillRect/>
          </a:stretch>
        </p:blipFill>
        <p:spPr>
          <a:xfrm>
            <a:off x="1721221" y="7267912"/>
            <a:ext cx="13810061" cy="1289450"/>
          </a:xfrm>
          <a:prstGeom prst="rect">
            <a:avLst/>
          </a:prstGeom>
          <a:ln w="12700">
            <a:miter lim="400000"/>
          </a:ln>
        </p:spPr>
      </p:pic>
      <p:sp>
        <p:nvSpPr>
          <p:cNvPr id="7" name="Rectangle">
            <a:extLst>
              <a:ext uri="{FF2B5EF4-FFF2-40B4-BE49-F238E27FC236}">
                <a16:creationId xmlns:a16="http://schemas.microsoft.com/office/drawing/2014/main" id="{ECBD8BC4-6E4E-DC54-D94A-34EE39A18450}"/>
              </a:ext>
            </a:extLst>
          </p:cNvPr>
          <p:cNvSpPr/>
          <p:nvPr/>
        </p:nvSpPr>
        <p:spPr>
          <a:xfrm flipH="1">
            <a:off x="-2" y="4180833"/>
            <a:ext cx="17340264" cy="5655857"/>
          </a:xfrm>
          <a:prstGeom prst="rect">
            <a:avLst/>
          </a:prstGeom>
          <a:solidFill>
            <a:srgbClr val="2E3039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>
              <a:defRPr>
                <a:solidFill>
                  <a:srgbClr val="90E4FF"/>
                </a:solidFill>
              </a:defRPr>
            </a:pPr>
            <a:endParaRPr/>
          </a:p>
        </p:txBody>
      </p:sp>
      <p:grpSp>
        <p:nvGrpSpPr>
          <p:cNvPr id="8" name="Group 1">
            <a:extLst>
              <a:ext uri="{FF2B5EF4-FFF2-40B4-BE49-F238E27FC236}">
                <a16:creationId xmlns:a16="http://schemas.microsoft.com/office/drawing/2014/main" id="{84146E4F-35CA-977E-2D9A-FB5BF7C202C3}"/>
              </a:ext>
            </a:extLst>
          </p:cNvPr>
          <p:cNvGrpSpPr/>
          <p:nvPr/>
        </p:nvGrpSpPr>
        <p:grpSpPr>
          <a:xfrm>
            <a:off x="6625527" y="7268249"/>
            <a:ext cx="4089205" cy="1199600"/>
            <a:chOff x="0" y="0"/>
            <a:chExt cx="4089203" cy="1199599"/>
          </a:xfrm>
        </p:grpSpPr>
        <p:pic>
          <p:nvPicPr>
            <p:cNvPr id="9" name="Picture 14" descr="Picture 14">
              <a:extLst>
                <a:ext uri="{FF2B5EF4-FFF2-40B4-BE49-F238E27FC236}">
                  <a16:creationId xmlns:a16="http://schemas.microsoft.com/office/drawing/2014/main" id="{ACBEB792-1B67-CD86-40BF-C10BF2EF8BB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466483" y="24859"/>
              <a:ext cx="1156238" cy="117474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0" name="Picture 18" descr="Picture 18">
              <a:extLst>
                <a:ext uri="{FF2B5EF4-FFF2-40B4-BE49-F238E27FC236}">
                  <a16:creationId xmlns:a16="http://schemas.microsoft.com/office/drawing/2014/main" id="{D51E1FAC-D190-D72B-19AC-ABD861D19AC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-1"/>
              <a:ext cx="1154638" cy="11747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11" name="Picture 19" descr="Picture 19">
              <a:extLst>
                <a:ext uri="{FF2B5EF4-FFF2-40B4-BE49-F238E27FC236}">
                  <a16:creationId xmlns:a16="http://schemas.microsoft.com/office/drawing/2014/main" id="{0DB1634D-E481-C610-4922-9343A5BEB8D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934566" y="-1"/>
              <a:ext cx="1154638" cy="11747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12" name="TextBox 7">
            <a:extLst>
              <a:ext uri="{FF2B5EF4-FFF2-40B4-BE49-F238E27FC236}">
                <a16:creationId xmlns:a16="http://schemas.microsoft.com/office/drawing/2014/main" id="{EEFBF032-361E-C804-C156-F27FC274A7A5}"/>
              </a:ext>
            </a:extLst>
          </p:cNvPr>
          <p:cNvSpPr txBox="1"/>
          <p:nvPr/>
        </p:nvSpPr>
        <p:spPr>
          <a:xfrm>
            <a:off x="3706284" y="8532409"/>
            <a:ext cx="9927692" cy="656590"/>
          </a:xfrm>
          <a:prstGeom prst="rect">
            <a:avLst/>
          </a:prstGeom>
          <a:ln w="12700">
            <a:miter lim="400000"/>
          </a:ln>
          <a:effectLst>
            <a:outerShdw blurRad="635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 sz="6600" b="1">
                <a:solidFill>
                  <a:srgbClr val="FFFFFF"/>
                </a:solidFill>
              </a:defRPr>
            </a:pPr>
            <a:r>
              <a:rPr sz="3600" dirty="0"/>
              <a:t>#</a:t>
            </a:r>
            <a:r>
              <a:rPr lang="en-US" sz="3600" dirty="0"/>
              <a:t>NUTRITIONCOACHINGSUMMIT</a:t>
            </a:r>
            <a:endParaRPr sz="3600" dirty="0"/>
          </a:p>
        </p:txBody>
      </p:sp>
      <p:sp>
        <p:nvSpPr>
          <p:cNvPr id="13" name="TextBox 10">
            <a:extLst>
              <a:ext uri="{FF2B5EF4-FFF2-40B4-BE49-F238E27FC236}">
                <a16:creationId xmlns:a16="http://schemas.microsoft.com/office/drawing/2014/main" id="{B82DB4EC-2F1C-CB4A-420C-222AC0E3C510}"/>
              </a:ext>
            </a:extLst>
          </p:cNvPr>
          <p:cNvSpPr txBox="1"/>
          <p:nvPr/>
        </p:nvSpPr>
        <p:spPr>
          <a:xfrm>
            <a:off x="5388171" y="5998150"/>
            <a:ext cx="6563918" cy="1113088"/>
          </a:xfrm>
          <a:prstGeom prst="rect">
            <a:avLst/>
          </a:prstGeom>
          <a:ln w="12700">
            <a:miter lim="400000"/>
          </a:ln>
          <a:effectLst>
            <a:outerShdw blurRad="635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defRPr sz="7200" b="1">
                <a:solidFill>
                  <a:srgbClr val="FFFFFF"/>
                </a:solidFill>
              </a:defRPr>
            </a:pPr>
            <a:r>
              <a:rPr dirty="0"/>
              <a:t>@SCWMANIA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2A429E36-7D2D-4B0F-69B1-046195A6B68D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35" t="5474" r="-2094" b="15052"/>
          <a:stretch>
            <a:fillRect/>
          </a:stretch>
        </p:blipFill>
        <p:spPr>
          <a:xfrm>
            <a:off x="12792467" y="-122448"/>
            <a:ext cx="4607800" cy="5642244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8DCDE45-C4CE-73C1-0F47-E5478AE8A93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4584"/>
            <a:ext cx="8330132" cy="555888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5348859-B7F6-4153-618C-7F2DDAE6748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897" t="-1125" r="21641"/>
          <a:stretch>
            <a:fillRect/>
          </a:stretch>
        </p:blipFill>
        <p:spPr>
          <a:xfrm>
            <a:off x="7755867" y="-101602"/>
            <a:ext cx="5036600" cy="56213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isInverted="1"/>
      </p:transition>
    </mc:Choice>
    <mc:Fallback xmlns:a14="http://schemas.microsoft.com/office/drawing/2010/main" xmlns:m="http://schemas.openxmlformats.org/officeDocument/2006/math" xmlns="">
      <p:transition spd="slow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 advAuto="0"/>
      <p:bldP spid="13" grpId="0" animBg="1" advAuto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>
            <a:extLst>
              <a:ext uri="{FF2B5EF4-FFF2-40B4-BE49-F238E27FC236}">
                <a16:creationId xmlns:a16="http://schemas.microsoft.com/office/drawing/2014/main" id="{C80D3485-1A9D-B046-3A1E-7FA6076C0AE4}"/>
              </a:ext>
            </a:extLst>
          </p:cNvPr>
          <p:cNvSpPr/>
          <p:nvPr/>
        </p:nvSpPr>
        <p:spPr>
          <a:xfrm>
            <a:off x="-1" y="0"/>
            <a:ext cx="12366885" cy="9753600"/>
          </a:xfrm>
          <a:prstGeom prst="rect">
            <a:avLst/>
          </a:prstGeom>
          <a:solidFill>
            <a:srgbClr val="00000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algn="ctr">
              <a:defRPr sz="1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4" name="TextBox 10">
            <a:extLst>
              <a:ext uri="{FF2B5EF4-FFF2-40B4-BE49-F238E27FC236}">
                <a16:creationId xmlns:a16="http://schemas.microsoft.com/office/drawing/2014/main" id="{9CF53409-D209-2275-C092-F3020EC658B7}"/>
              </a:ext>
            </a:extLst>
          </p:cNvPr>
          <p:cNvSpPr txBox="1"/>
          <p:nvPr/>
        </p:nvSpPr>
        <p:spPr>
          <a:xfrm>
            <a:off x="484522" y="719769"/>
            <a:ext cx="4826853" cy="9305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5900" b="1">
                <a:solidFill>
                  <a:srgbClr val="FFFFFF"/>
                </a:solidFill>
              </a:defRPr>
            </a:pPr>
            <a:r>
              <a:rPr dirty="0"/>
              <a:t>ONLINE</a:t>
            </a:r>
            <a:r>
              <a:rPr sz="5100" dirty="0"/>
              <a:t> </a:t>
            </a:r>
          </a:p>
        </p:txBody>
      </p:sp>
      <p:sp>
        <p:nvSpPr>
          <p:cNvPr id="5" name="Rectangle 8">
            <a:extLst>
              <a:ext uri="{FF2B5EF4-FFF2-40B4-BE49-F238E27FC236}">
                <a16:creationId xmlns:a16="http://schemas.microsoft.com/office/drawing/2014/main" id="{63B89428-56C5-32D9-66EB-EEF04BE51C87}"/>
              </a:ext>
            </a:extLst>
          </p:cNvPr>
          <p:cNvSpPr/>
          <p:nvPr/>
        </p:nvSpPr>
        <p:spPr>
          <a:xfrm>
            <a:off x="-19173" y="3261698"/>
            <a:ext cx="12366885" cy="2256764"/>
          </a:xfrm>
          <a:prstGeom prst="rect">
            <a:avLst/>
          </a:prstGeom>
          <a:solidFill>
            <a:srgbClr val="00B050"/>
          </a:solidFill>
          <a:ln w="12700">
            <a:miter lim="400000"/>
          </a:ln>
        </p:spPr>
        <p:txBody>
          <a:bodyPr lIns="38100" tIns="38100" rIns="38100" bIns="38100" anchor="ctr"/>
          <a:lstStyle/>
          <a:p>
            <a:pPr algn="ctr">
              <a:defRPr sz="1900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" name="TextBox 11">
            <a:extLst>
              <a:ext uri="{FF2B5EF4-FFF2-40B4-BE49-F238E27FC236}">
                <a16:creationId xmlns:a16="http://schemas.microsoft.com/office/drawing/2014/main" id="{5DC8443A-71AA-D832-97A6-06781EE6F7A7}"/>
              </a:ext>
            </a:extLst>
          </p:cNvPr>
          <p:cNvSpPr txBox="1"/>
          <p:nvPr/>
        </p:nvSpPr>
        <p:spPr>
          <a:xfrm>
            <a:off x="484523" y="1597194"/>
            <a:ext cx="6864572" cy="9305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>
              <a:defRPr sz="5900" b="1">
                <a:solidFill>
                  <a:srgbClr val="FFFFFF"/>
                </a:solidFill>
              </a:defRPr>
            </a:pPr>
            <a:r>
              <a:rPr dirty="0"/>
              <a:t>CERTIFICATIONS</a:t>
            </a:r>
            <a:r>
              <a:rPr sz="5100" dirty="0"/>
              <a:t> </a:t>
            </a:r>
          </a:p>
        </p:txBody>
      </p:sp>
      <p:sp>
        <p:nvSpPr>
          <p:cNvPr id="7" name="TextBox 12">
            <a:extLst>
              <a:ext uri="{FF2B5EF4-FFF2-40B4-BE49-F238E27FC236}">
                <a16:creationId xmlns:a16="http://schemas.microsoft.com/office/drawing/2014/main" id="{77306E09-88A4-BE72-BF62-9DD1F5413720}"/>
              </a:ext>
            </a:extLst>
          </p:cNvPr>
          <p:cNvSpPr txBox="1"/>
          <p:nvPr/>
        </p:nvSpPr>
        <p:spPr>
          <a:xfrm>
            <a:off x="484523" y="3457386"/>
            <a:ext cx="2265676" cy="1077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304796" indent="-304796">
              <a:buSzPct val="100000"/>
              <a:buFont typeface="Arial"/>
              <a:buChar char="•"/>
              <a:defRPr sz="3200" b="1"/>
            </a:pPr>
            <a:r>
              <a:rPr dirty="0">
                <a:solidFill>
                  <a:schemeClr val="bg1"/>
                </a:solidFill>
              </a:rPr>
              <a:t>Manual</a:t>
            </a:r>
            <a:endParaRPr dirty="0">
              <a:solidFill>
                <a:schemeClr val="bg1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marL="304796" indent="-304796">
              <a:buSzPct val="100000"/>
              <a:buFont typeface="Arial"/>
              <a:buChar char="•"/>
              <a:defRPr sz="3200" b="1"/>
            </a:pPr>
            <a:r>
              <a:rPr dirty="0">
                <a:solidFill>
                  <a:schemeClr val="bg1"/>
                </a:solidFill>
              </a:rPr>
              <a:t>Videos</a:t>
            </a:r>
          </a:p>
        </p:txBody>
      </p:sp>
      <p:pic>
        <p:nvPicPr>
          <p:cNvPr id="8" name="Picture 17" descr="Picture 17">
            <a:extLst>
              <a:ext uri="{FF2B5EF4-FFF2-40B4-BE49-F238E27FC236}">
                <a16:creationId xmlns:a16="http://schemas.microsoft.com/office/drawing/2014/main" id="{27A78888-1FAA-3EE8-F0BB-553AA55E3CF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8721" y="8158758"/>
            <a:ext cx="11282184" cy="1479917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2" descr="Picture 2">
            <a:extLst>
              <a:ext uri="{FF2B5EF4-FFF2-40B4-BE49-F238E27FC236}">
                <a16:creationId xmlns:a16="http://schemas.microsoft.com/office/drawing/2014/main" id="{BD43355E-8497-EB6D-C1C6-9FAA4C243B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2908348" y="6689522"/>
            <a:ext cx="3862812" cy="2575207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  <p:pic>
        <p:nvPicPr>
          <p:cNvPr id="10" name="Picture 6" descr="Picture 6">
            <a:extLst>
              <a:ext uri="{FF2B5EF4-FFF2-40B4-BE49-F238E27FC236}">
                <a16:creationId xmlns:a16="http://schemas.microsoft.com/office/drawing/2014/main" id="{3B52B7DE-C9AA-DD04-0099-78707AD4F0C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27521" y="3589196"/>
            <a:ext cx="3862812" cy="2575208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  <p:pic>
        <p:nvPicPr>
          <p:cNvPr id="11" name="Picture 15" descr="Picture 15">
            <a:extLst>
              <a:ext uri="{FF2B5EF4-FFF2-40B4-BE49-F238E27FC236}">
                <a16:creationId xmlns:a16="http://schemas.microsoft.com/office/drawing/2014/main" id="{0313C491-80E3-A1D5-C89F-319BA2DFEC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908351" y="488870"/>
            <a:ext cx="3862812" cy="2575209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  <p:sp>
        <p:nvSpPr>
          <p:cNvPr id="12" name="TextBox 9">
            <a:extLst>
              <a:ext uri="{FF2B5EF4-FFF2-40B4-BE49-F238E27FC236}">
                <a16:creationId xmlns:a16="http://schemas.microsoft.com/office/drawing/2014/main" id="{3F0C2C08-C62A-02DE-5CD3-61F17415E846}"/>
              </a:ext>
            </a:extLst>
          </p:cNvPr>
          <p:cNvSpPr txBox="1"/>
          <p:nvPr/>
        </p:nvSpPr>
        <p:spPr>
          <a:xfrm>
            <a:off x="549930" y="4528170"/>
            <a:ext cx="6596634" cy="9233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5400" b="1"/>
            </a:lvl1pPr>
          </a:lstStyle>
          <a:p>
            <a:r>
              <a:rPr dirty="0" err="1">
                <a:solidFill>
                  <a:schemeClr val="bg1"/>
                </a:solidFill>
              </a:rPr>
              <a:t>scwfit.com</a:t>
            </a:r>
            <a:r>
              <a:rPr dirty="0">
                <a:solidFill>
                  <a:schemeClr val="bg1"/>
                </a:solidFill>
              </a:rPr>
              <a:t>/certs</a:t>
            </a:r>
          </a:p>
        </p:txBody>
      </p:sp>
      <p:sp>
        <p:nvSpPr>
          <p:cNvPr id="13" name="TextBox 7">
            <a:extLst>
              <a:ext uri="{FF2B5EF4-FFF2-40B4-BE49-F238E27FC236}">
                <a16:creationId xmlns:a16="http://schemas.microsoft.com/office/drawing/2014/main" id="{FC08BB11-450C-E389-750D-5EDF6243C3B4}"/>
              </a:ext>
            </a:extLst>
          </p:cNvPr>
          <p:cNvSpPr txBox="1"/>
          <p:nvPr/>
        </p:nvSpPr>
        <p:spPr>
          <a:xfrm>
            <a:off x="3565450" y="3438116"/>
            <a:ext cx="4801452" cy="10772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304796" indent="-304796">
              <a:buSzPct val="100000"/>
              <a:buFont typeface="Arial"/>
              <a:buChar char="•"/>
              <a:defRPr sz="3200" b="1"/>
            </a:pPr>
            <a:r>
              <a:rPr dirty="0">
                <a:solidFill>
                  <a:schemeClr val="bg1"/>
                </a:solidFill>
              </a:rPr>
              <a:t>Exam</a:t>
            </a:r>
            <a:endParaRPr dirty="0">
              <a:solidFill>
                <a:schemeClr val="bg1"/>
              </a:solidFill>
              <a:latin typeface="+mn-lt"/>
              <a:ea typeface="+mn-ea"/>
              <a:cs typeface="+mn-cs"/>
              <a:sym typeface="Helvetica"/>
            </a:endParaRPr>
          </a:p>
          <a:p>
            <a:pPr marL="304796" indent="-304796">
              <a:buSzPct val="100000"/>
              <a:buFont typeface="Arial"/>
              <a:buChar char="•"/>
              <a:defRPr sz="3200" b="1"/>
            </a:pPr>
            <a:r>
              <a:rPr dirty="0">
                <a:solidFill>
                  <a:schemeClr val="bg1"/>
                </a:solidFill>
              </a:rPr>
              <a:t>LIVE COURSE FREE</a:t>
            </a:r>
          </a:p>
        </p:txBody>
      </p:sp>
      <p:pic>
        <p:nvPicPr>
          <p:cNvPr id="14" name="Picture 13" descr="Picture 13">
            <a:extLst>
              <a:ext uri="{FF2B5EF4-FFF2-40B4-BE49-F238E27FC236}">
                <a16:creationId xmlns:a16="http://schemas.microsoft.com/office/drawing/2014/main" id="{145BFC23-80CD-B550-5506-7B284225137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439994" y="496009"/>
            <a:ext cx="2086466" cy="2086461"/>
          </a:xfrm>
          <a:prstGeom prst="rect">
            <a:avLst/>
          </a:prstGeom>
          <a:ln w="12700">
            <a:miter lim="400000"/>
          </a:ln>
        </p:spPr>
      </p:pic>
      <p:sp>
        <p:nvSpPr>
          <p:cNvPr id="15" name="TextBox 3">
            <a:extLst>
              <a:ext uri="{FF2B5EF4-FFF2-40B4-BE49-F238E27FC236}">
                <a16:creationId xmlns:a16="http://schemas.microsoft.com/office/drawing/2014/main" id="{3FEFCC62-06C8-5CB2-A11F-FDBE5853CF6A}"/>
              </a:ext>
            </a:extLst>
          </p:cNvPr>
          <p:cNvSpPr txBox="1"/>
          <p:nvPr/>
        </p:nvSpPr>
        <p:spPr>
          <a:xfrm>
            <a:off x="303790" y="5685532"/>
            <a:ext cx="9222670" cy="255454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0961" rIns="60961">
            <a:spAutoFit/>
          </a:bodyPr>
          <a:lstStyle/>
          <a:p>
            <a:pPr>
              <a:spcBef>
                <a:spcPts val="1600"/>
              </a:spcBef>
              <a:defRPr sz="3000" b="1">
                <a:solidFill>
                  <a:srgbClr val="FFFFFF"/>
                </a:solidFill>
              </a:defRPr>
            </a:pPr>
            <a:r>
              <a:rPr lang="en-US" sz="3000" dirty="0"/>
              <a:t>• Nutrition Coaching for Fitness Professionals </a:t>
            </a:r>
          </a:p>
          <a:p>
            <a:pPr>
              <a:spcBef>
                <a:spcPts val="1600"/>
              </a:spcBef>
              <a:defRPr sz="3000" b="1">
                <a:solidFill>
                  <a:srgbClr val="FFFFFF"/>
                </a:solidFill>
              </a:defRPr>
            </a:pPr>
            <a:r>
              <a:rPr lang="en-US" sz="3000" dirty="0"/>
              <a:t>• Active Aging Nutrition</a:t>
            </a:r>
          </a:p>
          <a:p>
            <a:pPr>
              <a:spcBef>
                <a:spcPts val="1600"/>
              </a:spcBef>
              <a:defRPr sz="3000" b="1">
                <a:solidFill>
                  <a:srgbClr val="FFFFFF"/>
                </a:solidFill>
              </a:defRPr>
            </a:pPr>
            <a:r>
              <a:rPr lang="en-US" sz="3000" dirty="0"/>
              <a:t>• Menopause Wellness</a:t>
            </a:r>
          </a:p>
          <a:p>
            <a:pPr>
              <a:spcBef>
                <a:spcPts val="1600"/>
              </a:spcBef>
              <a:defRPr sz="3000" b="1">
                <a:solidFill>
                  <a:srgbClr val="FFFFFF"/>
                </a:solidFill>
              </a:defRPr>
            </a:pPr>
            <a:r>
              <a:rPr lang="en-US" sz="3000" dirty="0"/>
              <a:t>• Sports Nutrition 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4CED4D1-B49F-C5D7-8602-B01F1EBED784}"/>
              </a:ext>
            </a:extLst>
          </p:cNvPr>
          <p:cNvSpPr txBox="1"/>
          <p:nvPr/>
        </p:nvSpPr>
        <p:spPr>
          <a:xfrm>
            <a:off x="5273637" y="6352380"/>
            <a:ext cx="8175470" cy="122084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60961" rIns="60961">
            <a:spAutoFit/>
          </a:bodyPr>
          <a:lstStyle/>
          <a:p>
            <a:pPr>
              <a:spcBef>
                <a:spcPts val="1600"/>
              </a:spcBef>
              <a:defRPr sz="3000" b="1">
                <a:solidFill>
                  <a:srgbClr val="FFFFFF"/>
                </a:solidFill>
              </a:defRPr>
            </a:pPr>
            <a:r>
              <a:rPr lang="en-US" sz="3000" dirty="0"/>
              <a:t>• Nutrition, Hormones, &amp; Metabolism</a:t>
            </a:r>
          </a:p>
          <a:p>
            <a:pPr>
              <a:spcBef>
                <a:spcPts val="1600"/>
              </a:spcBef>
              <a:defRPr sz="3000" b="1">
                <a:solidFill>
                  <a:srgbClr val="FFFFFF"/>
                </a:solidFill>
              </a:defRPr>
            </a:pPr>
            <a:r>
              <a:rPr lang="en-US" sz="3000" dirty="0"/>
              <a:t>• Weight Management</a:t>
            </a:r>
            <a:endParaRPr lang="en-US" sz="32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push dir="u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 advAuto="0"/>
      <p:bldP spid="10" grpId="0" animBg="1" advAuto="0"/>
      <p:bldP spid="11" grpId="0" animBg="1" advAuto="0"/>
      <p:bldP spid="15" grpId="0" animBg="1" advAuto="0"/>
      <p:bldP spid="16" grpId="0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15">
            <a:extLst>
              <a:ext uri="{FF2B5EF4-FFF2-40B4-BE49-F238E27FC236}">
                <a16:creationId xmlns:a16="http://schemas.microsoft.com/office/drawing/2014/main" id="{A217E715-BEF3-256F-8ADE-49030E10BB29}"/>
              </a:ext>
            </a:extLst>
          </p:cNvPr>
          <p:cNvSpPr txBox="1"/>
          <p:nvPr/>
        </p:nvSpPr>
        <p:spPr>
          <a:xfrm>
            <a:off x="2663210" y="4953884"/>
            <a:ext cx="2760490" cy="61555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b="1"/>
            </a:lvl1pPr>
          </a:lstStyle>
          <a:p>
            <a:endParaRPr dirty="0"/>
          </a:p>
        </p:txBody>
      </p:sp>
      <p:sp>
        <p:nvSpPr>
          <p:cNvPr id="6" name="TextBox 36">
            <a:extLst>
              <a:ext uri="{FF2B5EF4-FFF2-40B4-BE49-F238E27FC236}">
                <a16:creationId xmlns:a16="http://schemas.microsoft.com/office/drawing/2014/main" id="{6DAC6E35-179F-1975-CD80-406785E04C55}"/>
              </a:ext>
            </a:extLst>
          </p:cNvPr>
          <p:cNvSpPr txBox="1"/>
          <p:nvPr/>
        </p:nvSpPr>
        <p:spPr>
          <a:xfrm>
            <a:off x="2098343" y="7199918"/>
            <a:ext cx="3790760" cy="11695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>
              <a:defRPr sz="7000">
                <a:latin typeface="Bahnschrift SemiBold Condensed"/>
                <a:ea typeface="Bahnschrift SemiBold Condensed"/>
                <a:cs typeface="Bahnschrift SemiBold Condensed"/>
                <a:sym typeface="Bahnschrift SemiBold Condensed"/>
              </a:defRPr>
            </a:lvl1pPr>
          </a:lstStyle>
          <a:p>
            <a:endParaRPr dirty="0"/>
          </a:p>
        </p:txBody>
      </p:sp>
      <p:pic>
        <p:nvPicPr>
          <p:cNvPr id="7" name="Picture 9" descr="Picture 9">
            <a:extLst>
              <a:ext uri="{FF2B5EF4-FFF2-40B4-BE49-F238E27FC236}">
                <a16:creationId xmlns:a16="http://schemas.microsoft.com/office/drawing/2014/main" id="{16AF4C0D-71F3-5C0F-85E3-524831823A8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19" b="119"/>
          <a:stretch>
            <a:fillRect/>
          </a:stretch>
        </p:blipFill>
        <p:spPr>
          <a:xfrm>
            <a:off x="2663210" y="2991164"/>
            <a:ext cx="3413842" cy="2270496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  <p:sp>
        <p:nvSpPr>
          <p:cNvPr id="13" name="TextBox 13">
            <a:extLst>
              <a:ext uri="{FF2B5EF4-FFF2-40B4-BE49-F238E27FC236}">
                <a16:creationId xmlns:a16="http://schemas.microsoft.com/office/drawing/2014/main" id="{F28F947F-FEE5-451B-AD24-0ED817D80BF6}"/>
              </a:ext>
            </a:extLst>
          </p:cNvPr>
          <p:cNvSpPr txBox="1"/>
          <p:nvPr/>
        </p:nvSpPr>
        <p:spPr>
          <a:xfrm>
            <a:off x="5091087" y="5735572"/>
            <a:ext cx="6226487" cy="784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ctr" defTabSz="650229">
              <a:defRPr sz="45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rPr dirty="0">
                <a:latin typeface="Arial" panose="020B0604020202020204" pitchFamily="34" charset="0"/>
                <a:cs typeface="Arial" panose="020B0604020202020204" pitchFamily="34" charset="0"/>
              </a:rPr>
              <a:t>$40 FOR 40 DAYS</a:t>
            </a:r>
          </a:p>
        </p:txBody>
      </p:sp>
      <p:pic>
        <p:nvPicPr>
          <p:cNvPr id="14" name="Picture 30" descr="Picture 30">
            <a:extLst>
              <a:ext uri="{FF2B5EF4-FFF2-40B4-BE49-F238E27FC236}">
                <a16:creationId xmlns:a16="http://schemas.microsoft.com/office/drawing/2014/main" id="{73B0C025-7134-AB67-C9E2-AD84E8112A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9289" y="2985765"/>
            <a:ext cx="3413841" cy="2275895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  <p:pic>
        <p:nvPicPr>
          <p:cNvPr id="15" name="Picture 32" descr="Picture 32">
            <a:extLst>
              <a:ext uri="{FF2B5EF4-FFF2-40B4-BE49-F238E27FC236}">
                <a16:creationId xmlns:a16="http://schemas.microsoft.com/office/drawing/2014/main" id="{F6C296AD-431C-D589-22B4-6EEBD1C35AB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10638101" y="2962765"/>
            <a:ext cx="3413841" cy="2275895"/>
          </a:xfrm>
          <a:prstGeom prst="rect">
            <a:avLst/>
          </a:prstGeom>
          <a:ln w="12700">
            <a:miter lim="400000"/>
          </a:ln>
          <a:effectLst>
            <a:outerShdw blurRad="292100" dist="139700" dir="2700000" rotWithShape="0">
              <a:srgbClr val="333333">
                <a:alpha val="64999"/>
              </a:srgbClr>
            </a:outerShdw>
          </a:effectLst>
        </p:spPr>
      </p:pic>
      <p:sp>
        <p:nvSpPr>
          <p:cNvPr id="16" name="TextBox 13">
            <a:extLst>
              <a:ext uri="{FF2B5EF4-FFF2-40B4-BE49-F238E27FC236}">
                <a16:creationId xmlns:a16="http://schemas.microsoft.com/office/drawing/2014/main" id="{B8BAEBC4-E58D-2A75-A3DC-9B7330115B62}"/>
              </a:ext>
            </a:extLst>
          </p:cNvPr>
          <p:cNvSpPr txBox="1"/>
          <p:nvPr/>
        </p:nvSpPr>
        <p:spPr>
          <a:xfrm>
            <a:off x="3486855" y="6686537"/>
            <a:ext cx="9089079" cy="14773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ctr" defTabSz="650229">
              <a:defRPr sz="45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fontAlgn="base"/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 All 108 Live-Stream Zoom Sessions &amp; Recordings</a:t>
            </a:r>
          </a:p>
        </p:txBody>
      </p:sp>
      <p:sp>
        <p:nvSpPr>
          <p:cNvPr id="17" name="TextBox 13">
            <a:extLst>
              <a:ext uri="{FF2B5EF4-FFF2-40B4-BE49-F238E27FC236}">
                <a16:creationId xmlns:a16="http://schemas.microsoft.com/office/drawing/2014/main" id="{B8B94C01-04F0-E861-CACE-0BFD46A52D45}"/>
              </a:ext>
            </a:extLst>
          </p:cNvPr>
          <p:cNvSpPr txBox="1"/>
          <p:nvPr/>
        </p:nvSpPr>
        <p:spPr>
          <a:xfrm>
            <a:off x="3270547" y="8437984"/>
            <a:ext cx="10251183" cy="7848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ctr" defTabSz="650229">
              <a:defRPr sz="45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fontAlgn="base"/>
            <a:r>
              <a:rPr lang="en-US" b="0" dirty="0" err="1">
                <a:latin typeface="Arial" panose="020B0604020202020204" pitchFamily="34" charset="0"/>
                <a:cs typeface="Arial" panose="020B0604020202020204" pitchFamily="34" charset="0"/>
              </a:rPr>
              <a:t>NutritionCoachingSummit.com</a:t>
            </a:r>
            <a:r>
              <a:rPr lang="en-US" b="0" dirty="0">
                <a:latin typeface="Arial" panose="020B0604020202020204" pitchFamily="34" charset="0"/>
                <a:cs typeface="Arial" panose="020B0604020202020204" pitchFamily="34" charset="0"/>
              </a:rPr>
              <a:t>/register</a:t>
            </a:r>
          </a:p>
        </p:txBody>
      </p:sp>
      <p:sp>
        <p:nvSpPr>
          <p:cNvPr id="18" name="Rectangle 4">
            <a:extLst>
              <a:ext uri="{FF2B5EF4-FFF2-40B4-BE49-F238E27FC236}">
                <a16:creationId xmlns:a16="http://schemas.microsoft.com/office/drawing/2014/main" id="{5618569B-1DE8-5243-0144-882EC028A6A1}"/>
              </a:ext>
            </a:extLst>
          </p:cNvPr>
          <p:cNvSpPr/>
          <p:nvPr/>
        </p:nvSpPr>
        <p:spPr>
          <a:xfrm>
            <a:off x="0" y="19795"/>
            <a:ext cx="17340263" cy="2728671"/>
          </a:xfrm>
          <a:prstGeom prst="rect">
            <a:avLst/>
          </a:prstGeom>
          <a:solidFill>
            <a:srgbClr val="00B050"/>
          </a:solidFill>
          <a:ln w="12700">
            <a:solidFill>
              <a:srgbClr val="EB7979"/>
            </a:solidFill>
            <a:miter/>
          </a:ln>
        </p:spPr>
        <p:txBody>
          <a:bodyPr lIns="38100" tIns="38100" rIns="38100" bIns="38100" anchor="ctr"/>
          <a:lstStyle/>
          <a:p>
            <a:pPr algn="ctr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19" name="TextBox 35">
            <a:extLst>
              <a:ext uri="{FF2B5EF4-FFF2-40B4-BE49-F238E27FC236}">
                <a16:creationId xmlns:a16="http://schemas.microsoft.com/office/drawing/2014/main" id="{94C83965-9955-06E1-0C3D-8887C6E0369B}"/>
              </a:ext>
            </a:extLst>
          </p:cNvPr>
          <p:cNvSpPr txBox="1"/>
          <p:nvPr/>
        </p:nvSpPr>
        <p:spPr>
          <a:xfrm>
            <a:off x="1795156" y="238235"/>
            <a:ext cx="13201967" cy="221599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9" rIns="45719">
            <a:spAutoFit/>
          </a:bodyPr>
          <a:lstStyle>
            <a:lvl1pPr algn="ctr" defTabSz="650229">
              <a:defRPr sz="9300">
                <a:latin typeface="Bahnschrift SemiBold Condensed"/>
                <a:ea typeface="Bahnschrift SemiBold Condensed"/>
                <a:cs typeface="Bahnschrift SemiBold Condensed"/>
                <a:sym typeface="Bahnschrift SemiBold Condensed"/>
              </a:defRPr>
            </a:lvl1pPr>
          </a:lstStyle>
          <a:p>
            <a:r>
              <a:rPr sz="13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RECORDINGS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warp dir="in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" presetClass="entr" presetSubtype="0" fill="hold" grpId="0" nodeType="afterEffect">
                                  <p:stCondLst>
                                    <p:cond delay="25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1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750"/>
                            </p:stCondLst>
                            <p:childTnLst>
                              <p:par>
                                <p:cTn id="23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750"/>
                            </p:stCondLst>
                            <p:childTnLst>
                              <p:par>
                                <p:cTn id="26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7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"/>
                            </p:stCondLst>
                            <p:childTnLst>
                              <p:par>
                                <p:cTn id="2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250"/>
                            </p:stCondLst>
                            <p:childTnLst>
                              <p:par>
                                <p:cTn id="34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5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2750"/>
                            </p:stCondLst>
                            <p:childTnLst>
                              <p:par>
                                <p:cTn id="39" presetID="23" presetClass="entr" presetSubtype="16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 advAuto="0"/>
      <p:bldP spid="6" grpId="0" animBg="1" advAuto="0"/>
      <p:bldP spid="7" grpId="0" animBg="1" advAuto="0"/>
      <p:bldP spid="13" grpId="0" animBg="1" advAuto="0"/>
      <p:bldP spid="14" grpId="0" animBg="1" advAuto="0"/>
      <p:bldP spid="15" grpId="0" animBg="1" advAuto="0"/>
      <p:bldP spid="16" grpId="0" animBg="1" advAuto="0"/>
      <p:bldP spid="17" grpId="0" animBg="1" advAuto="0"/>
      <p:bldP spid="19" grpId="0" animBg="1" advAuto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60743ABC-B7B1-1207-900F-50EE3DE447C2}"/>
              </a:ext>
            </a:extLst>
          </p:cNvPr>
          <p:cNvSpPr/>
          <p:nvPr/>
        </p:nvSpPr>
        <p:spPr>
          <a:xfrm>
            <a:off x="1" y="-15897"/>
            <a:ext cx="17463558" cy="3612197"/>
          </a:xfrm>
          <a:prstGeom prst="rect">
            <a:avLst/>
          </a:prstGeom>
          <a:solidFill>
            <a:srgbClr val="00B050"/>
          </a:solidFill>
          <a:ln w="12700">
            <a:solidFill>
              <a:srgbClr val="EB7979"/>
            </a:solidFill>
            <a:miter/>
          </a:ln>
        </p:spPr>
        <p:txBody>
          <a:bodyPr lIns="50802" tIns="50802" rIns="50802" bIns="50802" anchor="ctr"/>
          <a:lstStyle/>
          <a:p>
            <a:pPr algn="ctr">
              <a:defRPr>
                <a:solidFill>
                  <a:srgbClr val="FFFFFF"/>
                </a:solidFill>
                <a:latin typeface="Calibri"/>
                <a:ea typeface="Calibri"/>
                <a:cs typeface="Calibri"/>
                <a:sym typeface="Calibri"/>
              </a:defRPr>
            </a:pPr>
            <a:endParaRPr sz="4534"/>
          </a:p>
        </p:txBody>
      </p:sp>
      <p:sp>
        <p:nvSpPr>
          <p:cNvPr id="3" name="TextBox 17">
            <a:extLst>
              <a:ext uri="{FF2B5EF4-FFF2-40B4-BE49-F238E27FC236}">
                <a16:creationId xmlns:a16="http://schemas.microsoft.com/office/drawing/2014/main" id="{0A10C06D-24D9-629F-245A-70C6E43A2148}"/>
              </a:ext>
            </a:extLst>
          </p:cNvPr>
          <p:cNvSpPr txBox="1"/>
          <p:nvPr/>
        </p:nvSpPr>
        <p:spPr>
          <a:xfrm>
            <a:off x="402323" y="2125518"/>
            <a:ext cx="10806919" cy="116955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0961" rIns="60961">
            <a:spAutoFit/>
          </a:bodyPr>
          <a:lstStyle>
            <a:lvl1pPr algn="ctr" defTabSz="650229">
              <a:defRPr sz="7600" b="1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 algn="l"/>
            <a:r>
              <a:rPr sz="7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FREE</a:t>
            </a:r>
            <a:r>
              <a:rPr lang="en-US" sz="7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sz="7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RESOURCES</a:t>
            </a:r>
          </a:p>
        </p:txBody>
      </p:sp>
      <p:sp>
        <p:nvSpPr>
          <p:cNvPr id="4" name="TextBox 10">
            <a:extLst>
              <a:ext uri="{FF2B5EF4-FFF2-40B4-BE49-F238E27FC236}">
                <a16:creationId xmlns:a16="http://schemas.microsoft.com/office/drawing/2014/main" id="{684DBADB-5E89-27FC-9ABE-A2C50CBCDF9F}"/>
              </a:ext>
            </a:extLst>
          </p:cNvPr>
          <p:cNvSpPr txBox="1"/>
          <p:nvPr/>
        </p:nvSpPr>
        <p:spPr>
          <a:xfrm>
            <a:off x="9471131" y="27213"/>
            <a:ext cx="10439555" cy="3323987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60961" rIns="60961">
            <a:spAutoFit/>
          </a:bodyPr>
          <a:lstStyle/>
          <a:p>
            <a:pPr marL="867015" indent="-867015" defTabSz="867015">
              <a:buSzPct val="100000"/>
              <a:buFont typeface="Arial"/>
              <a:buChar char="•"/>
              <a:defRPr sz="6000" b="1">
                <a:latin typeface="Calibri"/>
                <a:ea typeface="Calibri"/>
                <a:cs typeface="Calibri"/>
                <a:sym typeface="Calibri"/>
              </a:defRPr>
            </a:pPr>
            <a:r>
              <a:rPr sz="7000" dirty="0" err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eNewsletters</a:t>
            </a:r>
            <a:endParaRPr sz="7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67015" indent="-867015" defTabSz="867015">
              <a:buSzPct val="100000"/>
              <a:buFont typeface="Arial"/>
              <a:buChar char="•"/>
              <a:defRPr sz="6000" b="1">
                <a:latin typeface="Calibri"/>
                <a:ea typeface="Calibri"/>
                <a:cs typeface="Calibri"/>
                <a:sym typeface="Calibri"/>
              </a:defRPr>
            </a:pPr>
            <a:r>
              <a:rPr sz="7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Webinars</a:t>
            </a:r>
            <a:endParaRPr lang="en-US" sz="70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67015" indent="-867015" defTabSz="867015">
              <a:buSzPct val="100000"/>
              <a:buFont typeface="Arial"/>
              <a:buChar char="•"/>
              <a:defRPr sz="6000" b="1">
                <a:latin typeface="Calibri"/>
                <a:ea typeface="Calibri"/>
                <a:cs typeface="Calibri"/>
                <a:sym typeface="Calibri"/>
              </a:defRPr>
            </a:pPr>
            <a:r>
              <a:rPr sz="70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Podcasts</a:t>
            </a:r>
          </a:p>
        </p:txBody>
      </p:sp>
      <p:grpSp>
        <p:nvGrpSpPr>
          <p:cNvPr id="5" name="Picture 1">
            <a:extLst>
              <a:ext uri="{FF2B5EF4-FFF2-40B4-BE49-F238E27FC236}">
                <a16:creationId xmlns:a16="http://schemas.microsoft.com/office/drawing/2014/main" id="{51E52B0B-2EFD-A238-F57F-EFCED3A3D1D3}"/>
              </a:ext>
            </a:extLst>
          </p:cNvPr>
          <p:cNvGrpSpPr/>
          <p:nvPr/>
        </p:nvGrpSpPr>
        <p:grpSpPr>
          <a:xfrm>
            <a:off x="749719" y="6219470"/>
            <a:ext cx="5056063" cy="3129866"/>
            <a:chOff x="0" y="0"/>
            <a:chExt cx="5848327" cy="3620303"/>
          </a:xfrm>
        </p:grpSpPr>
        <p:sp>
          <p:nvSpPr>
            <p:cNvPr id="6" name="Shape">
              <a:extLst>
                <a:ext uri="{FF2B5EF4-FFF2-40B4-BE49-F238E27FC236}">
                  <a16:creationId xmlns:a16="http://schemas.microsoft.com/office/drawing/2014/main" id="{931E0E48-0038-FB72-502F-79A45530EB0C}"/>
                </a:ext>
              </a:extLst>
            </p:cNvPr>
            <p:cNvSpPr/>
            <p:nvPr/>
          </p:nvSpPr>
          <p:spPr>
            <a:xfrm>
              <a:off x="0" y="-1"/>
              <a:ext cx="5848328" cy="362030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1856"/>
                  </a:moveTo>
                  <a:lnTo>
                    <a:pt x="0" y="1856"/>
                  </a:lnTo>
                  <a:cubicBezTo>
                    <a:pt x="0" y="831"/>
                    <a:pt x="514" y="0"/>
                    <a:pt x="1149" y="0"/>
                  </a:cubicBezTo>
                  <a:lnTo>
                    <a:pt x="20451" y="0"/>
                  </a:lnTo>
                  <a:lnTo>
                    <a:pt x="20451" y="0"/>
                  </a:lnTo>
                  <a:cubicBezTo>
                    <a:pt x="21086" y="0"/>
                    <a:pt x="21600" y="831"/>
                    <a:pt x="21600" y="1856"/>
                  </a:cubicBezTo>
                  <a:lnTo>
                    <a:pt x="21600" y="19744"/>
                  </a:lnTo>
                  <a:lnTo>
                    <a:pt x="21600" y="19744"/>
                  </a:lnTo>
                  <a:cubicBezTo>
                    <a:pt x="21600" y="20769"/>
                    <a:pt x="21086" y="21600"/>
                    <a:pt x="20451" y="21600"/>
                  </a:cubicBezTo>
                  <a:lnTo>
                    <a:pt x="1149" y="21600"/>
                  </a:lnTo>
                  <a:lnTo>
                    <a:pt x="1149" y="21600"/>
                  </a:lnTo>
                  <a:cubicBezTo>
                    <a:pt x="514" y="21600"/>
                    <a:pt x="0" y="20769"/>
                    <a:pt x="0" y="19744"/>
                  </a:cubicBezTo>
                  <a:close/>
                </a:path>
              </a:pathLst>
            </a:custGeom>
            <a:solidFill>
              <a:srgbClr val="EDEDED"/>
            </a:solidFill>
            <a:ln w="12700" cap="flat">
              <a:noFill/>
              <a:miter lim="400000"/>
            </a:ln>
            <a:effectLst/>
          </p:spPr>
          <p:txBody>
            <a:bodyPr wrap="square" lIns="50802" tIns="50802" rIns="50802" bIns="50802" numCol="1" anchor="ctr">
              <a:noAutofit/>
            </a:bodyPr>
            <a:lstStyle/>
            <a:p>
              <a:endParaRPr sz="4534"/>
            </a:p>
          </p:txBody>
        </p:sp>
        <p:pic>
          <p:nvPicPr>
            <p:cNvPr id="7" name="image35.jpeg" descr="image35.jpeg">
              <a:extLst>
                <a:ext uri="{FF2B5EF4-FFF2-40B4-BE49-F238E27FC236}">
                  <a16:creationId xmlns:a16="http://schemas.microsoft.com/office/drawing/2014/main" id="{6D13ACD1-51D8-5EC7-1CE8-D4169700215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rcRect t="14150" b="4476"/>
            <a:stretch>
              <a:fillRect/>
            </a:stretch>
          </p:blipFill>
          <p:spPr>
            <a:xfrm>
              <a:off x="0" y="-1"/>
              <a:ext cx="5848328" cy="362029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9" y="0"/>
                  </a:moveTo>
                  <a:cubicBezTo>
                    <a:pt x="515" y="0"/>
                    <a:pt x="0" y="831"/>
                    <a:pt x="0" y="1856"/>
                  </a:cubicBezTo>
                  <a:lnTo>
                    <a:pt x="0" y="19744"/>
                  </a:lnTo>
                  <a:cubicBezTo>
                    <a:pt x="0" y="20769"/>
                    <a:pt x="515" y="21600"/>
                    <a:pt x="1149" y="21600"/>
                  </a:cubicBezTo>
                  <a:lnTo>
                    <a:pt x="20451" y="21600"/>
                  </a:lnTo>
                  <a:cubicBezTo>
                    <a:pt x="21085" y="21600"/>
                    <a:pt x="21600" y="20769"/>
                    <a:pt x="21600" y="19744"/>
                  </a:cubicBezTo>
                  <a:lnTo>
                    <a:pt x="21600" y="1856"/>
                  </a:lnTo>
                  <a:cubicBezTo>
                    <a:pt x="21600" y="831"/>
                    <a:pt x="21085" y="0"/>
                    <a:pt x="20451" y="0"/>
                  </a:cubicBezTo>
                  <a:lnTo>
                    <a:pt x="1149" y="0"/>
                  </a:lnTo>
                  <a:close/>
                </a:path>
              </a:pathLst>
            </a:custGeom>
            <a:ln w="12700" cap="flat">
              <a:noFill/>
              <a:miter lim="400000"/>
            </a:ln>
            <a:effectLst>
              <a:reflection stA="38000" endPos="40000" dir="5400000" sy="-100000" algn="bl" rotWithShape="0"/>
            </a:effectLst>
          </p:spPr>
        </p:pic>
      </p:grpSp>
      <p:pic>
        <p:nvPicPr>
          <p:cNvPr id="8" name="Picture 4" descr="Picture 4">
            <a:extLst>
              <a:ext uri="{FF2B5EF4-FFF2-40B4-BE49-F238E27FC236}">
                <a16:creationId xmlns:a16="http://schemas.microsoft.com/office/drawing/2014/main" id="{264DD418-7A6B-EAC7-60D8-309EC511B3D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88063" y="6025421"/>
            <a:ext cx="8693937" cy="3481340"/>
          </a:xfrm>
          <a:prstGeom prst="rect">
            <a:avLst/>
          </a:prstGeom>
          <a:ln w="12700">
            <a:miter lim="400000"/>
          </a:ln>
        </p:spPr>
      </p:pic>
      <p:pic>
        <p:nvPicPr>
          <p:cNvPr id="9" name="Picture 7" descr="Picture 7">
            <a:extLst>
              <a:ext uri="{FF2B5EF4-FFF2-40B4-BE49-F238E27FC236}">
                <a16:creationId xmlns:a16="http://schemas.microsoft.com/office/drawing/2014/main" id="{42B74664-6BC1-C8DD-DE21-B694850D0E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86288" y="3791894"/>
            <a:ext cx="7895712" cy="2193254"/>
          </a:xfrm>
          <a:prstGeom prst="rect">
            <a:avLst/>
          </a:prstGeom>
          <a:ln w="12700">
            <a:miter lim="400000"/>
          </a:ln>
        </p:spPr>
      </p:pic>
      <p:pic>
        <p:nvPicPr>
          <p:cNvPr id="10" name="Picture 12" descr="Picture 12">
            <a:extLst>
              <a:ext uri="{FF2B5EF4-FFF2-40B4-BE49-F238E27FC236}">
                <a16:creationId xmlns:a16="http://schemas.microsoft.com/office/drawing/2014/main" id="{108FFD00-80FC-C36E-DEE9-C62D68B464F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52224" y="404264"/>
            <a:ext cx="4083033" cy="2041516"/>
          </a:xfrm>
          <a:prstGeom prst="rect">
            <a:avLst/>
          </a:prstGeom>
          <a:ln w="12700">
            <a:miter lim="400000"/>
          </a:ln>
        </p:spPr>
      </p:pic>
      <p:pic>
        <p:nvPicPr>
          <p:cNvPr id="11" name="Picture 10" descr="A purple and black logo&#10;&#10;AI-generated content may be incorrect.">
            <a:extLst>
              <a:ext uri="{FF2B5EF4-FFF2-40B4-BE49-F238E27FC236}">
                <a16:creationId xmlns:a16="http://schemas.microsoft.com/office/drawing/2014/main" id="{BC900F1A-26A9-7283-2CDA-1DB9F937FAA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4" y="3791894"/>
            <a:ext cx="5832828" cy="216981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doors dir="vert"/>
      </p:transition>
    </mc:Choice>
    <mc:Fallback xmlns:a14="http://schemas.microsoft.com/office/drawing/2010/main" xmlns:m="http://schemas.openxmlformats.org/officeDocument/2006/math" xmlns="">
      <p:transition spd="med">
        <p:fade/>
      </p:transition>
    </mc:Fallback>
  </mc:AlternateContent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750"/>
                            </p:stCondLst>
                            <p:childTnLst>
                              <p:par>
                                <p:cTn id="1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 advAuto="0"/>
      <p:bldP spid="8" grpId="0" animBg="1" advAuto="0"/>
      <p:bldP spid="9" grpId="0" animBg="1" advAuto="0"/>
    </p:bldLst>
  </p:timing>
</p:sld>
</file>

<file path=ppt/theme/theme1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25400" dist="127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38100" tIns="38100" rIns="38100" bIns="381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25400" dist="127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38100" tIns="38100" rIns="38100" bIns="381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White">
  <a:themeElements>
    <a:clrScheme name="White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0365C0"/>
      </a:accent1>
      <a:accent2>
        <a:srgbClr val="00882B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White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Whit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25400" dist="12700" dir="5400000" rotWithShape="0">
              <a:srgbClr val="000000">
                <a:alpha val="5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round/>
        </a:ln>
        <a:effectLst>
          <a:outerShdw blurRad="25400" dist="127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38100" tIns="38100" rIns="38100" bIns="381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round/>
        </a:ln>
        <a:effectLst>
          <a:outerShdw blurRad="25400" dist="12700" dir="5400000" rotWithShape="0">
            <a:srgbClr val="000000">
              <a:alpha val="50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38100" tIns="38100" rIns="38100" bIns="38100" numCol="1" spcCol="38100" rtlCol="0" anchor="ctr">
        <a:spAutoFit/>
      </a:bodyPr>
      <a:lstStyle>
        <a:defPPr marL="0" marR="0" indent="0" algn="l" defTabSz="5842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34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Arial"/>
            <a:ea typeface="Arial"/>
            <a:cs typeface="Arial"/>
            <a:sym typeface="Arial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</TotalTime>
  <Words>75</Words>
  <Application>Microsoft Macintosh PowerPoint</Application>
  <PresentationFormat>Custom</PresentationFormat>
  <Paragraphs>25</Paragraphs>
  <Slides>5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</vt:i4>
      </vt:variant>
    </vt:vector>
  </HeadingPairs>
  <TitlesOfParts>
    <vt:vector size="12" baseType="lpstr">
      <vt:lpstr>Arial</vt:lpstr>
      <vt:lpstr>Arial Black</vt:lpstr>
      <vt:lpstr>Calibri</vt:lpstr>
      <vt:lpstr>Calibri Light</vt:lpstr>
      <vt:lpstr>Helvetica Light</vt:lpstr>
      <vt:lpstr>Helvetica Neue</vt:lpstr>
      <vt:lpstr>White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Dan Fox</cp:lastModifiedBy>
  <cp:revision>13</cp:revision>
  <dcterms:modified xsi:type="dcterms:W3CDTF">2026-04-16T14:46:59Z</dcterms:modified>
</cp:coreProperties>
</file>