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E2A"/>
    <a:srgbClr val="7F1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584302" cy="612140"/>
          </a:xfrm>
          <a:prstGeom prst="rect">
            <a:avLst/>
          </a:prstGeom>
        </p:spPr>
        <p:txBody>
          <a:bodyPr anchor="t"/>
          <a:lstStyle>
            <a:lvl1pPr algn="l">
              <a:defRPr sz="3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894080" y="519290"/>
            <a:ext cx="11216641" cy="1885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00459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</p:spPr>
        <p:txBody>
          <a:bodyPr>
            <a:normAutofit/>
          </a:bodyPr>
          <a:lstStyle>
            <a:lvl1pPr marL="325114" indent="-325114" defTabSz="1300459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900">
                <a:latin typeface="Calibri"/>
                <a:ea typeface="Calibri"/>
                <a:cs typeface="Calibri"/>
                <a:sym typeface="Calibri"/>
              </a:defRPr>
            </a:lvl1pPr>
            <a:lvl2pPr marL="1023156" indent="-372926" defTabSz="1300459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900">
                <a:latin typeface="Calibri"/>
                <a:ea typeface="Calibri"/>
                <a:cs typeface="Calibri"/>
                <a:sym typeface="Calibri"/>
              </a:defRPr>
            </a:lvl2pPr>
            <a:lvl3pPr marL="1753298" indent="-452838" defTabSz="1300459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900">
                <a:latin typeface="Calibri"/>
                <a:ea typeface="Calibri"/>
                <a:cs typeface="Calibri"/>
                <a:sym typeface="Calibri"/>
              </a:defRPr>
            </a:lvl3pPr>
            <a:lvl4pPr marL="2457868" indent="-507179" defTabSz="1300459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900">
                <a:latin typeface="Calibri"/>
                <a:ea typeface="Calibri"/>
                <a:cs typeface="Calibri"/>
                <a:sym typeface="Calibri"/>
              </a:defRPr>
            </a:lvl4pPr>
            <a:lvl5pPr marL="3108098" indent="-507179" defTabSz="1300459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9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727" y="9144543"/>
            <a:ext cx="322993" cy="310492"/>
          </a:xfrm>
          <a:prstGeom prst="rect">
            <a:avLst/>
          </a:prstGeom>
        </p:spPr>
        <p:txBody>
          <a:bodyPr/>
          <a:lstStyle>
            <a:lvl1pPr defTabSz="650229"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777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567465" marR="0" indent="-567465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3622675" marR="0" indent="-3030536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4214812" marR="0" indent="-3030536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4804479" marR="0" indent="-3026479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5400675" marR="0" indent="-3030536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2827338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3284538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3741738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4198938" algn="l" defTabSz="777875" rtl="0" latinLnBrk="0">
        <a:lnSpc>
          <a:spcPct val="100000"/>
        </a:lnSpc>
        <a:spcBef>
          <a:spcPts val="56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30CA10-7FAA-B46E-F226-10A0CB33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179" y="0"/>
            <a:ext cx="1585182" cy="975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8FEEC0-BA5E-8383-4835-3ECA2DDBB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-16669" r="-3948" b="16669"/>
          <a:stretch>
            <a:fillRect/>
          </a:stretch>
        </p:blipFill>
        <p:spPr>
          <a:xfrm rot="10800000">
            <a:off x="-1834" y="3605557"/>
            <a:ext cx="1585182" cy="9753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65B0AB-8ACA-E8E1-AD84-6BF5CE0D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r="1401" b="36960"/>
          <a:stretch>
            <a:fillRect/>
          </a:stretch>
        </p:blipFill>
        <p:spPr>
          <a:xfrm>
            <a:off x="-1834" y="4876800"/>
            <a:ext cx="13236504" cy="48767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4365B-5B6D-F62D-1A9B-483DFF4BEB07}"/>
              </a:ext>
            </a:extLst>
          </p:cNvPr>
          <p:cNvSpPr/>
          <p:nvPr/>
        </p:nvSpPr>
        <p:spPr>
          <a:xfrm>
            <a:off x="0" y="1"/>
            <a:ext cx="13004800" cy="3575576"/>
          </a:xfrm>
          <a:prstGeom prst="rect">
            <a:avLst/>
          </a:prstGeom>
          <a:solidFill>
            <a:srgbClr val="010E2A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37DDE8-80E7-4031-149A-1C00734FC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98" y="998710"/>
            <a:ext cx="6007663" cy="3404342"/>
          </a:xfrm>
          <a:prstGeom prst="rect">
            <a:avLst/>
          </a:prstGeom>
        </p:spPr>
      </p:pic>
      <p:sp>
        <p:nvSpPr>
          <p:cNvPr id="41" name="TextBox 5"/>
          <p:cNvSpPr txBox="1"/>
          <p:nvPr/>
        </p:nvSpPr>
        <p:spPr>
          <a:xfrm>
            <a:off x="1488265" y="5740219"/>
            <a:ext cx="104065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4100" b="1">
                <a:solidFill>
                  <a:srgbClr val="FFFFFF"/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SESSION 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05120-B0E2-7B40-9C41-703C2F722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57" y="886227"/>
            <a:ext cx="5555310" cy="2635938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D97CC5E0-F4BB-2914-A200-E5BC94E3BBCF}"/>
              </a:ext>
            </a:extLst>
          </p:cNvPr>
          <p:cNvSpPr txBox="1"/>
          <p:nvPr/>
        </p:nvSpPr>
        <p:spPr>
          <a:xfrm>
            <a:off x="2593447" y="6445410"/>
            <a:ext cx="14417808" cy="793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numCol="1" anchor="ctr">
            <a:spAutoFit/>
          </a:bodyPr>
          <a:lstStyle>
            <a:lvl1pPr defTabSz="777875"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4267" dirty="0">
                <a:solidFill>
                  <a:srgbClr val="002060"/>
                </a:solidFill>
              </a:rPr>
              <a:t>INSERT PRESENTER NAME HERE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unge.png" descr="grunge.png"/>
          <p:cNvPicPr>
            <a:picLocks noChangeAspect="1"/>
          </p:cNvPicPr>
          <p:nvPr/>
        </p:nvPicPr>
        <p:blipFill>
          <a:blip r:embed="rId2">
            <a:alphaModFix amt="0"/>
          </a:blip>
          <a:srcRect t="60149" b="26428"/>
          <a:stretch>
            <a:fillRect/>
          </a:stretch>
        </p:blipFill>
        <p:spPr>
          <a:xfrm>
            <a:off x="-242491" y="7255667"/>
            <a:ext cx="13810061" cy="128945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tangle"/>
          <p:cNvSpPr/>
          <p:nvPr/>
        </p:nvSpPr>
        <p:spPr>
          <a:xfrm flipH="1">
            <a:off x="-2" y="4168588"/>
            <a:ext cx="13004803" cy="5655857"/>
          </a:xfrm>
          <a:prstGeom prst="rect">
            <a:avLst/>
          </a:prstGeom>
          <a:solidFill>
            <a:srgbClr val="2E303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90E4FF"/>
                </a:solidFill>
              </a:defRPr>
            </a:pPr>
            <a:endParaRPr/>
          </a:p>
        </p:txBody>
      </p:sp>
      <p:grpSp>
        <p:nvGrpSpPr>
          <p:cNvPr id="58" name="Group 1"/>
          <p:cNvGrpSpPr/>
          <p:nvPr/>
        </p:nvGrpSpPr>
        <p:grpSpPr>
          <a:xfrm>
            <a:off x="4457501" y="6867067"/>
            <a:ext cx="4089205" cy="1199600"/>
            <a:chOff x="0" y="0"/>
            <a:chExt cx="4089203" cy="1199599"/>
          </a:xfrm>
        </p:grpSpPr>
        <p:pic>
          <p:nvPicPr>
            <p:cNvPr id="55" name="Picture 14" descr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483" y="24859"/>
              <a:ext cx="1156238" cy="1174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18" descr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154638" cy="1174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19" descr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4566" y="-1"/>
              <a:ext cx="1154638" cy="1174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" name="TextBox 7"/>
          <p:cNvSpPr txBox="1"/>
          <p:nvPr/>
        </p:nvSpPr>
        <p:spPr>
          <a:xfrm>
            <a:off x="1538258" y="8131227"/>
            <a:ext cx="9927692" cy="656590"/>
          </a:xfrm>
          <a:prstGeom prst="rect">
            <a:avLst/>
          </a:prstGeom>
          <a:ln w="12700">
            <a:miter lim="400000"/>
          </a:ln>
          <a:effectLst>
            <a:outerShdw blurRad="635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600" b="1">
                <a:solidFill>
                  <a:srgbClr val="FFFFFF"/>
                </a:solidFill>
              </a:defRPr>
            </a:pPr>
            <a:r>
              <a:rPr sz="3600" dirty="0"/>
              <a:t>#</a:t>
            </a:r>
            <a:r>
              <a:rPr lang="en-US" sz="3600" dirty="0"/>
              <a:t>NUTRITIONCOACHINGSUMMIT</a:t>
            </a:r>
            <a:endParaRPr sz="3600" dirty="0"/>
          </a:p>
        </p:txBody>
      </p:sp>
      <p:sp>
        <p:nvSpPr>
          <p:cNvPr id="60" name="TextBox 10"/>
          <p:cNvSpPr txBox="1"/>
          <p:nvPr/>
        </p:nvSpPr>
        <p:spPr>
          <a:xfrm>
            <a:off x="3220145" y="5596968"/>
            <a:ext cx="6563918" cy="1113088"/>
          </a:xfrm>
          <a:prstGeom prst="rect">
            <a:avLst/>
          </a:prstGeom>
          <a:ln w="12700">
            <a:miter lim="400000"/>
          </a:ln>
          <a:effectLst>
            <a:outerShdw blurRad="635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7200" b="1">
                <a:solidFill>
                  <a:srgbClr val="FFFFFF"/>
                </a:solidFill>
              </a:defRPr>
            </a:pPr>
            <a:r>
              <a:rPr dirty="0"/>
              <a:t>@SCWMANIA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A1B94-7133-90E8-FEC3-3A7402165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5474" r="-2094" b="15052"/>
          <a:stretch>
            <a:fillRect/>
          </a:stretch>
        </p:blipFill>
        <p:spPr>
          <a:xfrm>
            <a:off x="9512934" y="-52219"/>
            <a:ext cx="3568693" cy="436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6AD72-7547-E101-733B-C8C1A04FC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28" y="12340"/>
            <a:ext cx="6451600" cy="430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6B57B2-55C9-3A0C-8951-1BDD6ED57C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-1125" r="21641"/>
          <a:stretch>
            <a:fillRect/>
          </a:stretch>
        </p:blipFill>
        <p:spPr>
          <a:xfrm>
            <a:off x="5612140" y="-52219"/>
            <a:ext cx="3900794" cy="4353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2" animBg="1" advAuto="0"/>
      <p:bldP spid="6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"/>
          <p:cNvSpPr/>
          <p:nvPr/>
        </p:nvSpPr>
        <p:spPr>
          <a:xfrm>
            <a:off x="-61510" y="0"/>
            <a:ext cx="9222670" cy="97536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1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extBox 10"/>
          <p:cNvSpPr txBox="1"/>
          <p:nvPr/>
        </p:nvSpPr>
        <p:spPr>
          <a:xfrm>
            <a:off x="423013" y="1051816"/>
            <a:ext cx="4826853" cy="93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900" b="1">
                <a:solidFill>
                  <a:srgbClr val="FFFFFF"/>
                </a:solidFill>
              </a:defRPr>
            </a:pPr>
            <a:r>
              <a:t>ONLINE</a:t>
            </a:r>
            <a:r>
              <a:rPr sz="5100"/>
              <a:t> </a:t>
            </a:r>
          </a:p>
        </p:txBody>
      </p:sp>
      <p:sp>
        <p:nvSpPr>
          <p:cNvPr id="68" name="Rectangle 8"/>
          <p:cNvSpPr/>
          <p:nvPr/>
        </p:nvSpPr>
        <p:spPr>
          <a:xfrm>
            <a:off x="-80682" y="3261698"/>
            <a:ext cx="9222670" cy="2256764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1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TextBox 11"/>
          <p:cNvSpPr txBox="1"/>
          <p:nvPr/>
        </p:nvSpPr>
        <p:spPr>
          <a:xfrm>
            <a:off x="423014" y="1929241"/>
            <a:ext cx="6864572" cy="93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900" b="1">
                <a:solidFill>
                  <a:srgbClr val="FFFFFF"/>
                </a:solidFill>
              </a:defRPr>
            </a:pPr>
            <a:r>
              <a:rPr dirty="0"/>
              <a:t>CERTIFICATIONS</a:t>
            </a:r>
            <a:r>
              <a:rPr sz="5100" dirty="0"/>
              <a:t> </a:t>
            </a:r>
          </a:p>
        </p:txBody>
      </p:sp>
      <p:sp>
        <p:nvSpPr>
          <p:cNvPr id="70" name="TextBox 12"/>
          <p:cNvSpPr txBox="1"/>
          <p:nvPr/>
        </p:nvSpPr>
        <p:spPr>
          <a:xfrm>
            <a:off x="423013" y="3457386"/>
            <a:ext cx="226567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Manual</a:t>
            </a:r>
            <a:endParaRPr dirty="0">
              <a:solidFill>
                <a:schemeClr val="bg1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Videos</a:t>
            </a:r>
          </a:p>
        </p:txBody>
      </p:sp>
      <p:pic>
        <p:nvPicPr>
          <p:cNvPr id="71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1" y="8158758"/>
            <a:ext cx="8057204" cy="105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987" y="6689522"/>
            <a:ext cx="3862812" cy="257520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7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160" y="3589196"/>
            <a:ext cx="3862812" cy="25752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74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990" y="488870"/>
            <a:ext cx="3862812" cy="257520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76" name="TextBox 9"/>
          <p:cNvSpPr txBox="1"/>
          <p:nvPr/>
        </p:nvSpPr>
        <p:spPr>
          <a:xfrm>
            <a:off x="488420" y="4528170"/>
            <a:ext cx="659663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400" b="1"/>
            </a:lvl1pPr>
          </a:lstStyle>
          <a:p>
            <a:r>
              <a:rPr dirty="0" err="1">
                <a:solidFill>
                  <a:schemeClr val="bg1"/>
                </a:solidFill>
              </a:rPr>
              <a:t>scwfit.com</a:t>
            </a:r>
            <a:r>
              <a:rPr dirty="0">
                <a:solidFill>
                  <a:schemeClr val="bg1"/>
                </a:solidFill>
              </a:rPr>
              <a:t>/certs</a:t>
            </a:r>
          </a:p>
        </p:txBody>
      </p:sp>
      <p:sp>
        <p:nvSpPr>
          <p:cNvPr id="77" name="TextBox 7"/>
          <p:cNvSpPr txBox="1"/>
          <p:nvPr/>
        </p:nvSpPr>
        <p:spPr>
          <a:xfrm>
            <a:off x="3503940" y="3438116"/>
            <a:ext cx="480145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Exam</a:t>
            </a:r>
            <a:endParaRPr dirty="0">
              <a:solidFill>
                <a:schemeClr val="bg1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LIVE COURSE FREE</a:t>
            </a:r>
          </a:p>
        </p:txBody>
      </p:sp>
      <p:pic>
        <p:nvPicPr>
          <p:cNvPr id="78" name="Picture 13" descr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855" y="1186231"/>
            <a:ext cx="1611997" cy="161199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2595883-9E4D-2169-4898-8E515D7FDEC4}"/>
              </a:ext>
            </a:extLst>
          </p:cNvPr>
          <p:cNvSpPr txBox="1"/>
          <p:nvPr/>
        </p:nvSpPr>
        <p:spPr>
          <a:xfrm>
            <a:off x="242280" y="5685532"/>
            <a:ext cx="922267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rIns="60961">
            <a:spAutoFit/>
          </a:bodyPr>
          <a:lstStyle/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Nutrition Coaching for Fitness Professionals 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Active Aging Nutrition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Menopause Wellness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Sports Nutrition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8BBD7-3267-3044-3D5E-3260BAC3DFA0}"/>
              </a:ext>
            </a:extLst>
          </p:cNvPr>
          <p:cNvSpPr txBox="1"/>
          <p:nvPr/>
        </p:nvSpPr>
        <p:spPr>
          <a:xfrm>
            <a:off x="4834443" y="6611670"/>
            <a:ext cx="4326717" cy="168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rIns="60961">
            <a:spAutoFit/>
          </a:bodyPr>
          <a:lstStyle/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Nutrition, Hormones,        &amp; Metabolism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Weight Management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3" animBg="1" advAuto="0"/>
      <p:bldP spid="73" grpId="2" animBg="1" advAuto="0"/>
      <p:bldP spid="74" grpId="1" animBg="1" advAuto="0"/>
      <p:bldP spid="3" grpId="0" animBg="1" advAuto="0"/>
      <p:bldP spid="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15"/>
          <p:cNvSpPr txBox="1"/>
          <p:nvPr/>
        </p:nvSpPr>
        <p:spPr>
          <a:xfrm>
            <a:off x="849400" y="4953884"/>
            <a:ext cx="276049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endParaRPr dirty="0"/>
          </a:p>
        </p:txBody>
      </p:sp>
      <p:sp>
        <p:nvSpPr>
          <p:cNvPr id="92" name="TextBox 36"/>
          <p:cNvSpPr txBox="1"/>
          <p:nvPr/>
        </p:nvSpPr>
        <p:spPr>
          <a:xfrm>
            <a:off x="284533" y="7199918"/>
            <a:ext cx="379076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Bahnschrift SemiBold Condensed"/>
                <a:ea typeface="Bahnschrift SemiBold Condensed"/>
                <a:cs typeface="Bahnschrift SemiBold Condensed"/>
                <a:sym typeface="Bahnschrift SemiBold Condensed"/>
              </a:defRPr>
            </a:lvl1pPr>
          </a:lstStyle>
          <a:p>
            <a:endParaRPr dirty="0"/>
          </a:p>
        </p:txBody>
      </p:sp>
      <p:pic>
        <p:nvPicPr>
          <p:cNvPr id="2" name="Picture 9" descr="Picture 9">
            <a:extLst>
              <a:ext uri="{FF2B5EF4-FFF2-40B4-BE49-F238E27FC236}">
                <a16:creationId xmlns:a16="http://schemas.microsoft.com/office/drawing/2014/main" id="{8B43CC0D-8790-B931-6337-EF05B1E0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" b="119"/>
          <a:stretch>
            <a:fillRect/>
          </a:stretch>
        </p:blipFill>
        <p:spPr>
          <a:xfrm>
            <a:off x="849400" y="2991164"/>
            <a:ext cx="3413842" cy="227049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D1E8F7BF-BE55-5698-425E-0981DCF546C9}"/>
              </a:ext>
            </a:extLst>
          </p:cNvPr>
          <p:cNvSpPr txBox="1"/>
          <p:nvPr/>
        </p:nvSpPr>
        <p:spPr>
          <a:xfrm>
            <a:off x="3277277" y="5735572"/>
            <a:ext cx="622648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$40 FOR 40 DAYS</a:t>
            </a:r>
          </a:p>
        </p:txBody>
      </p:sp>
      <p:pic>
        <p:nvPicPr>
          <p:cNvPr id="4" name="Picture 30" descr="Picture 30">
            <a:extLst>
              <a:ext uri="{FF2B5EF4-FFF2-40B4-BE49-F238E27FC236}">
                <a16:creationId xmlns:a16="http://schemas.microsoft.com/office/drawing/2014/main" id="{B2B0A02E-8AD7-B353-03A2-738A1F43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479" y="2985765"/>
            <a:ext cx="3413841" cy="227589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5" name="Picture 32" descr="Picture 32">
            <a:extLst>
              <a:ext uri="{FF2B5EF4-FFF2-40B4-BE49-F238E27FC236}">
                <a16:creationId xmlns:a16="http://schemas.microsoft.com/office/drawing/2014/main" id="{04AEAC39-CD31-2863-E628-90E70D40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24291" y="2962765"/>
            <a:ext cx="3413841" cy="227589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890CDE98-113F-F98D-B914-F77247C9BBEF}"/>
              </a:ext>
            </a:extLst>
          </p:cNvPr>
          <p:cNvSpPr txBox="1"/>
          <p:nvPr/>
        </p:nvSpPr>
        <p:spPr>
          <a:xfrm>
            <a:off x="1673045" y="6686537"/>
            <a:ext cx="908907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base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 All 108 Live-Stream Zoom Sessions &amp; Recordings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35F8777-D8A7-1500-832B-1595C96A739C}"/>
              </a:ext>
            </a:extLst>
          </p:cNvPr>
          <p:cNvSpPr txBox="1"/>
          <p:nvPr/>
        </p:nvSpPr>
        <p:spPr>
          <a:xfrm>
            <a:off x="1456737" y="8437984"/>
            <a:ext cx="1025118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base"/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NutritionCoachingSummit.com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/register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9FD0FE2-3E8F-23E8-B0DA-2292974BDF0B}"/>
              </a:ext>
            </a:extLst>
          </p:cNvPr>
          <p:cNvSpPr/>
          <p:nvPr/>
        </p:nvSpPr>
        <p:spPr>
          <a:xfrm>
            <a:off x="-26685" y="19795"/>
            <a:ext cx="13209998" cy="2728671"/>
          </a:xfrm>
          <a:prstGeom prst="rect">
            <a:avLst/>
          </a:prstGeom>
          <a:solidFill>
            <a:srgbClr val="00B050"/>
          </a:solidFill>
          <a:ln w="12700">
            <a:solidFill>
              <a:srgbClr val="EB7979"/>
            </a:solidFill>
            <a:miter/>
          </a:ln>
        </p:spPr>
        <p:txBody>
          <a:bodyPr lIns="38100" tIns="38100" rIns="38100" bIns="38100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TextBox 35">
            <a:extLst>
              <a:ext uri="{FF2B5EF4-FFF2-40B4-BE49-F238E27FC236}">
                <a16:creationId xmlns:a16="http://schemas.microsoft.com/office/drawing/2014/main" id="{E748FE70-7AFE-77B1-A248-E9D83A2B834B}"/>
              </a:ext>
            </a:extLst>
          </p:cNvPr>
          <p:cNvSpPr txBox="1"/>
          <p:nvPr/>
        </p:nvSpPr>
        <p:spPr>
          <a:xfrm>
            <a:off x="-18654" y="238235"/>
            <a:ext cx="13201967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9300">
                <a:latin typeface="Bahnschrift SemiBold Condensed"/>
                <a:ea typeface="Bahnschrift SemiBold Condensed"/>
                <a:cs typeface="Bahnschrift SemiBold Condensed"/>
                <a:sym typeface="Bahnschrift SemiBold Condensed"/>
              </a:defRPr>
            </a:lvl1pPr>
          </a:lstStyle>
          <a:p>
            <a:r>
              <a:rPr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7" animBg="1" advAuto="0"/>
      <p:bldP spid="92" grpId="9" animBg="1" advAuto="0"/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1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0743ABC-B7B1-1207-900F-50EE3DE447C2}"/>
              </a:ext>
            </a:extLst>
          </p:cNvPr>
          <p:cNvSpPr/>
          <p:nvPr/>
        </p:nvSpPr>
        <p:spPr>
          <a:xfrm>
            <a:off x="0" y="0"/>
            <a:ext cx="13097269" cy="3178580"/>
          </a:xfrm>
          <a:prstGeom prst="rect">
            <a:avLst/>
          </a:prstGeom>
          <a:solidFill>
            <a:srgbClr val="00B050"/>
          </a:solidFill>
          <a:ln w="12700">
            <a:solidFill>
              <a:srgbClr val="EB7979"/>
            </a:solidFill>
            <a:miter/>
          </a:ln>
        </p:spPr>
        <p:txBody>
          <a:bodyPr lIns="38100" tIns="38100" rIns="38100" bIns="38100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0A10C06D-24D9-629F-245A-70C6E43A2148}"/>
              </a:ext>
            </a:extLst>
          </p:cNvPr>
          <p:cNvSpPr txBox="1"/>
          <p:nvPr/>
        </p:nvSpPr>
        <p:spPr>
          <a:xfrm>
            <a:off x="335027" y="1767517"/>
            <a:ext cx="810494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650229">
              <a:defRPr sz="7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84DBADB-5E89-27FC-9ABE-A2C50CBCDF9F}"/>
              </a:ext>
            </a:extLst>
          </p:cNvPr>
          <p:cNvSpPr txBox="1"/>
          <p:nvPr/>
        </p:nvSpPr>
        <p:spPr>
          <a:xfrm>
            <a:off x="7182598" y="79948"/>
            <a:ext cx="7829427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650229" indent="-650229" defTabSz="650229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eNewsletters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229" indent="-650229" defTabSz="650229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229" indent="-650229" defTabSz="650229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</a:p>
        </p:txBody>
      </p:sp>
      <p:grpSp>
        <p:nvGrpSpPr>
          <p:cNvPr id="5" name="Picture 1">
            <a:extLst>
              <a:ext uri="{FF2B5EF4-FFF2-40B4-BE49-F238E27FC236}">
                <a16:creationId xmlns:a16="http://schemas.microsoft.com/office/drawing/2014/main" id="{51E52B0B-2EFD-A238-F57F-EFCED3A3D1D3}"/>
              </a:ext>
            </a:extLst>
          </p:cNvPr>
          <p:cNvGrpSpPr/>
          <p:nvPr/>
        </p:nvGrpSpPr>
        <p:grpSpPr>
          <a:xfrm>
            <a:off x="903017" y="6028568"/>
            <a:ext cx="5007209" cy="3099624"/>
            <a:chOff x="0" y="0"/>
            <a:chExt cx="5848327" cy="3620303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931E0E48-0038-FB72-502F-79A45530EB0C}"/>
                </a:ext>
              </a:extLst>
            </p:cNvPr>
            <p:cNvSpPr/>
            <p:nvPr/>
          </p:nvSpPr>
          <p:spPr>
            <a:xfrm>
              <a:off x="0" y="-1"/>
              <a:ext cx="5848328" cy="362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14" y="0"/>
                    <a:pt x="1149" y="0"/>
                  </a:cubicBezTo>
                  <a:lnTo>
                    <a:pt x="20451" y="0"/>
                  </a:lnTo>
                  <a:lnTo>
                    <a:pt x="20451" y="0"/>
                  </a:lnTo>
                  <a:cubicBezTo>
                    <a:pt x="21086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86" y="21600"/>
                    <a:pt x="20451" y="21600"/>
                  </a:cubicBezTo>
                  <a:lnTo>
                    <a:pt x="1149" y="21600"/>
                  </a:lnTo>
                  <a:lnTo>
                    <a:pt x="1149" y="21600"/>
                  </a:lnTo>
                  <a:cubicBezTo>
                    <a:pt x="514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/>
            </a:p>
          </p:txBody>
        </p:sp>
        <p:pic>
          <p:nvPicPr>
            <p:cNvPr id="7" name="image35.jpeg" descr="image35.jpeg">
              <a:extLst>
                <a:ext uri="{FF2B5EF4-FFF2-40B4-BE49-F238E27FC236}">
                  <a16:creationId xmlns:a16="http://schemas.microsoft.com/office/drawing/2014/main" id="{6D13ACD1-51D8-5EC7-1CE8-D4169700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150" b="4476"/>
            <a:stretch>
              <a:fillRect/>
            </a:stretch>
          </p:blipFill>
          <p:spPr>
            <a:xfrm>
              <a:off x="0" y="-1"/>
              <a:ext cx="5848328" cy="362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9" y="0"/>
                  </a:moveTo>
                  <a:cubicBezTo>
                    <a:pt x="515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515" y="21600"/>
                    <a:pt x="1149" y="21600"/>
                  </a:cubicBezTo>
                  <a:lnTo>
                    <a:pt x="20451" y="21600"/>
                  </a:lnTo>
                  <a:cubicBezTo>
                    <a:pt x="21085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1085" y="0"/>
                    <a:pt x="20451" y="0"/>
                  </a:cubicBezTo>
                  <a:lnTo>
                    <a:pt x="114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264DD418-7A6B-EAC7-60D8-309EC511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546" y="6272918"/>
            <a:ext cx="6520254" cy="261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7" descr="Picture 7">
            <a:extLst>
              <a:ext uri="{FF2B5EF4-FFF2-40B4-BE49-F238E27FC236}">
                <a16:creationId xmlns:a16="http://schemas.microsoft.com/office/drawing/2014/main" id="{42B74664-6BC1-C8DD-DE21-B694850D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666" y="3916461"/>
            <a:ext cx="5921603" cy="164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2" descr="Picture 12">
            <a:extLst>
              <a:ext uri="{FF2B5EF4-FFF2-40B4-BE49-F238E27FC236}">
                <a16:creationId xmlns:a16="http://schemas.microsoft.com/office/drawing/2014/main" id="{108FFD00-80FC-C36E-DEE9-C62D68B46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95" y="427890"/>
            <a:ext cx="3062181" cy="153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purple and black logo&#10;&#10;AI-generated content may be incorrect.">
            <a:extLst>
              <a:ext uri="{FF2B5EF4-FFF2-40B4-BE49-F238E27FC236}">
                <a16:creationId xmlns:a16="http://schemas.microsoft.com/office/drawing/2014/main" id="{BC900F1A-26A9-7283-2CDA-1DB9F937F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5" y="3257982"/>
            <a:ext cx="6191855" cy="2303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  <p:bldP spid="9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75</Words>
  <Application>Microsoft Macintosh PowerPoint</Application>
  <PresentationFormat>Custom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 Fox</cp:lastModifiedBy>
  <cp:revision>14</cp:revision>
  <dcterms:modified xsi:type="dcterms:W3CDTF">2026-04-16T14:46:44Z</dcterms:modified>
</cp:coreProperties>
</file>