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59" r:id="rId2"/>
    <p:sldId id="1258" r:id="rId3"/>
    <p:sldId id="1211" r:id="rId4"/>
    <p:sldId id="1346" r:id="rId5"/>
    <p:sldId id="1321" r:id="rId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40">
          <p15:clr>
            <a:srgbClr val="A4A3A4"/>
          </p15:clr>
        </p15:guide>
        <p15:guide id="2" orient="horz" pos="501">
          <p15:clr>
            <a:srgbClr val="A4A3A4"/>
          </p15:clr>
        </p15:guide>
        <p15:guide id="3" pos="1077">
          <p15:clr>
            <a:srgbClr val="A4A3A4"/>
          </p15:clr>
        </p15:guide>
        <p15:guide id="4" pos="14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B9C"/>
    <a:srgbClr val="53D2FF"/>
    <a:srgbClr val="02BEBE"/>
    <a:srgbClr val="0DC0FF"/>
    <a:srgbClr val="0085B4"/>
    <a:srgbClr val="9BBB5C"/>
    <a:srgbClr val="F29B26"/>
    <a:srgbClr val="BD392F"/>
    <a:srgbClr val="445469"/>
    <a:srgbClr val="2C4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A4FF1-A472-42B9-840D-611939BA7794}" v="5" dt="2024-08-12T14:15:15.58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6" autoAdjust="0"/>
    <p:restoredTop sz="96327" autoAdjust="0"/>
  </p:normalViewPr>
  <p:slideViewPr>
    <p:cSldViewPr snapToGrid="0" snapToObjects="1">
      <p:cViewPr varScale="1">
        <p:scale>
          <a:sx n="54" d="100"/>
          <a:sy n="54" d="100"/>
        </p:scale>
        <p:origin x="966" y="90"/>
      </p:cViewPr>
      <p:guideLst>
        <p:guide orient="horz" pos="8140"/>
        <p:guide orient="horz" pos="501"/>
        <p:guide pos="1077"/>
        <p:guide pos="142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ter Anderson" userId="bc798e8271ce86dd" providerId="LiveId" clId="{1CF5B985-820D-4332-8FE9-BB2875DA8210}"/>
    <pc:docChg chg="custSel modSld">
      <pc:chgData name="Carter Anderson" userId="bc798e8271ce86dd" providerId="LiveId" clId="{1CF5B985-820D-4332-8FE9-BB2875DA8210}" dt="2024-08-09T18:15:42.302" v="40" actId="207"/>
      <pc:docMkLst>
        <pc:docMk/>
      </pc:docMkLst>
      <pc:sldChg chg="addSp delSp modSp mod delAnim">
        <pc:chgData name="Carter Anderson" userId="bc798e8271ce86dd" providerId="LiveId" clId="{1CF5B985-820D-4332-8FE9-BB2875DA8210}" dt="2024-08-09T17:45:17.731" v="31" actId="1076"/>
        <pc:sldMkLst>
          <pc:docMk/>
          <pc:sldMk cId="1312458889" sldId="659"/>
        </pc:sldMkLst>
        <pc:spChg chg="mod">
          <ac:chgData name="Carter Anderson" userId="bc798e8271ce86dd" providerId="LiveId" clId="{1CF5B985-820D-4332-8FE9-BB2875DA8210}" dt="2024-08-09T17:25:09.657" v="0" actId="14826"/>
          <ac:spMkLst>
            <pc:docMk/>
            <pc:sldMk cId="1312458889" sldId="659"/>
            <ac:spMk id="3" creationId="{00000000-0000-0000-0000-000000000000}"/>
          </ac:spMkLst>
        </pc:spChg>
        <pc:spChg chg="mod">
          <ac:chgData name="Carter Anderson" userId="bc798e8271ce86dd" providerId="LiveId" clId="{1CF5B985-820D-4332-8FE9-BB2875DA8210}" dt="2024-08-09T17:25:18.867" v="18" actId="20577"/>
          <ac:spMkLst>
            <pc:docMk/>
            <pc:sldMk cId="1312458889" sldId="659"/>
            <ac:spMk id="21" creationId="{00000000-0000-0000-0000-000000000000}"/>
          </ac:spMkLst>
        </pc:spChg>
        <pc:grpChg chg="mod">
          <ac:chgData name="Carter Anderson" userId="bc798e8271ce86dd" providerId="LiveId" clId="{1CF5B985-820D-4332-8FE9-BB2875DA8210}" dt="2024-08-09T17:25:09.657" v="0" actId="14826"/>
          <ac:grpSpMkLst>
            <pc:docMk/>
            <pc:sldMk cId="1312458889" sldId="659"/>
            <ac:grpSpMk id="16" creationId="{A0543FD7-8878-D5DD-D2C2-736D3FB49B33}"/>
          </ac:grpSpMkLst>
        </pc:grpChg>
        <pc:picChg chg="add mod">
          <ac:chgData name="Carter Anderson" userId="bc798e8271ce86dd" providerId="LiveId" clId="{1CF5B985-820D-4332-8FE9-BB2875DA8210}" dt="2024-08-09T17:38:37.668" v="19"/>
          <ac:picMkLst>
            <pc:docMk/>
            <pc:sldMk cId="1312458889" sldId="659"/>
            <ac:picMk id="2" creationId="{5919BC65-26D0-27BD-2E16-40FD5E9B19C4}"/>
          </ac:picMkLst>
        </pc:picChg>
        <pc:picChg chg="mod">
          <ac:chgData name="Carter Anderson" userId="bc798e8271ce86dd" providerId="LiveId" clId="{1CF5B985-820D-4332-8FE9-BB2875DA8210}" dt="2024-08-09T17:25:09.657" v="0" actId="14826"/>
          <ac:picMkLst>
            <pc:docMk/>
            <pc:sldMk cId="1312458889" sldId="659"/>
            <ac:picMk id="4" creationId="{D8E4D5DF-B847-CAF6-E115-259F658C8C5C}"/>
          </ac:picMkLst>
        </pc:picChg>
        <pc:picChg chg="add mod modCrop">
          <ac:chgData name="Carter Anderson" userId="bc798e8271ce86dd" providerId="LiveId" clId="{1CF5B985-820D-4332-8FE9-BB2875DA8210}" dt="2024-08-09T17:45:17.731" v="31" actId="1076"/>
          <ac:picMkLst>
            <pc:docMk/>
            <pc:sldMk cId="1312458889" sldId="659"/>
            <ac:picMk id="6" creationId="{8D0413CF-0E3D-CB2B-096A-91FD7EE0DF27}"/>
          </ac:picMkLst>
        </pc:picChg>
        <pc:picChg chg="del">
          <ac:chgData name="Carter Anderson" userId="bc798e8271ce86dd" providerId="LiveId" clId="{1CF5B985-820D-4332-8FE9-BB2875DA8210}" dt="2024-08-09T17:45:14.354" v="30" actId="478"/>
          <ac:picMkLst>
            <pc:docMk/>
            <pc:sldMk cId="1312458889" sldId="659"/>
            <ac:picMk id="24" creationId="{86E78889-9A7B-9C1E-BBF6-3C81BDA31B38}"/>
          </ac:picMkLst>
        </pc:picChg>
      </pc:sldChg>
      <pc:sldChg chg="addSp modSp mod modAnim">
        <pc:chgData name="Carter Anderson" userId="bc798e8271ce86dd" providerId="LiveId" clId="{1CF5B985-820D-4332-8FE9-BB2875DA8210}" dt="2024-08-09T18:15:42.302" v="40" actId="207"/>
        <pc:sldMkLst>
          <pc:docMk/>
          <pc:sldMk cId="879409175" sldId="1258"/>
        </pc:sldMkLst>
        <pc:spChg chg="mod">
          <ac:chgData name="Carter Anderson" userId="bc798e8271ce86dd" providerId="LiveId" clId="{1CF5B985-820D-4332-8FE9-BB2875DA8210}" dt="2024-08-09T18:11:31.584" v="37"/>
          <ac:spMkLst>
            <pc:docMk/>
            <pc:sldMk cId="879409175" sldId="1258"/>
            <ac:spMk id="6" creationId="{C1940B4B-72C0-F2D7-35D8-2CD298EA3058}"/>
          </ac:spMkLst>
        </pc:spChg>
        <pc:spChg chg="mod">
          <ac:chgData name="Carter Anderson" userId="bc798e8271ce86dd" providerId="LiveId" clId="{1CF5B985-820D-4332-8FE9-BB2875DA8210}" dt="2024-08-09T18:11:31.584" v="37"/>
          <ac:spMkLst>
            <pc:docMk/>
            <pc:sldMk cId="879409175" sldId="1258"/>
            <ac:spMk id="12" creationId="{FF678E5C-9BE2-316A-A34F-9E41F3300501}"/>
          </ac:spMkLst>
        </pc:spChg>
        <pc:spChg chg="mod">
          <ac:chgData name="Carter Anderson" userId="bc798e8271ce86dd" providerId="LiveId" clId="{1CF5B985-820D-4332-8FE9-BB2875DA8210}" dt="2024-08-09T18:11:31.584" v="37"/>
          <ac:spMkLst>
            <pc:docMk/>
            <pc:sldMk cId="879409175" sldId="1258"/>
            <ac:spMk id="13" creationId="{D0752CC9-8A6C-0A41-DD5B-E8F4C77E06A0}"/>
          </ac:spMkLst>
        </pc:spChg>
        <pc:spChg chg="mod">
          <ac:chgData name="Carter Anderson" userId="bc798e8271ce86dd" providerId="LiveId" clId="{1CF5B985-820D-4332-8FE9-BB2875DA8210}" dt="2024-08-09T18:11:31.584" v="37"/>
          <ac:spMkLst>
            <pc:docMk/>
            <pc:sldMk cId="879409175" sldId="1258"/>
            <ac:spMk id="14" creationId="{D77BCDFE-A34B-3CCB-193A-B00AEBECF370}"/>
          </ac:spMkLst>
        </pc:spChg>
        <pc:spChg chg="mod">
          <ac:chgData name="Carter Anderson" userId="bc798e8271ce86dd" providerId="LiveId" clId="{1CF5B985-820D-4332-8FE9-BB2875DA8210}" dt="2024-08-09T18:11:31.584" v="37"/>
          <ac:spMkLst>
            <pc:docMk/>
            <pc:sldMk cId="879409175" sldId="1258"/>
            <ac:spMk id="16" creationId="{AC443F66-B88E-0514-1F0E-CBF8ACBF413D}"/>
          </ac:spMkLst>
        </pc:spChg>
        <pc:spChg chg="mod">
          <ac:chgData name="Carter Anderson" userId="bc798e8271ce86dd" providerId="LiveId" clId="{1CF5B985-820D-4332-8FE9-BB2875DA8210}" dt="2024-08-09T18:11:31.584" v="37"/>
          <ac:spMkLst>
            <pc:docMk/>
            <pc:sldMk cId="879409175" sldId="1258"/>
            <ac:spMk id="17" creationId="{95579604-0F93-8F4F-4EE6-9FD448741416}"/>
          </ac:spMkLst>
        </pc:spChg>
        <pc:spChg chg="add mod">
          <ac:chgData name="Carter Anderson" userId="bc798e8271ce86dd" providerId="LiveId" clId="{1CF5B985-820D-4332-8FE9-BB2875DA8210}" dt="2024-08-09T18:12:02.258" v="39"/>
          <ac:spMkLst>
            <pc:docMk/>
            <pc:sldMk cId="879409175" sldId="1258"/>
            <ac:spMk id="18" creationId="{3977D289-DC2C-A840-0955-6C3622A6B4D6}"/>
          </ac:spMkLst>
        </pc:spChg>
        <pc:spChg chg="mod">
          <ac:chgData name="Carter Anderson" userId="bc798e8271ce86dd" providerId="LiveId" clId="{1CF5B985-820D-4332-8FE9-BB2875DA8210}" dt="2024-08-09T18:15:42.302" v="40" actId="207"/>
          <ac:spMkLst>
            <pc:docMk/>
            <pc:sldMk cId="879409175" sldId="1258"/>
            <ac:spMk id="42" creationId="{81B482A4-61C6-6692-1741-2BF846333DE1}"/>
          </ac:spMkLst>
        </pc:spChg>
        <pc:grpChg chg="add mod">
          <ac:chgData name="Carter Anderson" userId="bc798e8271ce86dd" providerId="LiveId" clId="{1CF5B985-820D-4332-8FE9-BB2875DA8210}" dt="2024-08-09T18:11:31.584" v="37"/>
          <ac:grpSpMkLst>
            <pc:docMk/>
            <pc:sldMk cId="879409175" sldId="1258"/>
            <ac:grpSpMk id="3" creationId="{F07057B0-E414-9821-0D99-0B2B391110B2}"/>
          </ac:grpSpMkLst>
        </pc:grpChg>
        <pc:picChg chg="mod">
          <ac:chgData name="Carter Anderson" userId="bc798e8271ce86dd" providerId="LiveId" clId="{1CF5B985-820D-4332-8FE9-BB2875DA8210}" dt="2024-08-09T18:11:31.584" v="37"/>
          <ac:picMkLst>
            <pc:docMk/>
            <pc:sldMk cId="879409175" sldId="1258"/>
            <ac:picMk id="8" creationId="{45D640F4-9E67-66F8-7E73-BD0088D52E8D}"/>
          </ac:picMkLst>
        </pc:picChg>
        <pc:picChg chg="mod">
          <ac:chgData name="Carter Anderson" userId="bc798e8271ce86dd" providerId="LiveId" clId="{1CF5B985-820D-4332-8FE9-BB2875DA8210}" dt="2024-08-09T18:11:31.584" v="37"/>
          <ac:picMkLst>
            <pc:docMk/>
            <pc:sldMk cId="879409175" sldId="1258"/>
            <ac:picMk id="10" creationId="{D121AE0E-916F-A115-9E84-6714BEE7DCCC}"/>
          </ac:picMkLst>
        </pc:picChg>
        <pc:picChg chg="mod">
          <ac:chgData name="Carter Anderson" userId="bc798e8271ce86dd" providerId="LiveId" clId="{1CF5B985-820D-4332-8FE9-BB2875DA8210}" dt="2024-08-09T18:11:31.584" v="37"/>
          <ac:picMkLst>
            <pc:docMk/>
            <pc:sldMk cId="879409175" sldId="1258"/>
            <ac:picMk id="11" creationId="{B7661108-21B1-2C6E-3819-EC8F282CD4F2}"/>
          </ac:picMkLst>
        </pc:picChg>
      </pc:sldChg>
      <pc:sldChg chg="addSp modSp mod">
        <pc:chgData name="Carter Anderson" userId="bc798e8271ce86dd" providerId="LiveId" clId="{1CF5B985-820D-4332-8FE9-BB2875DA8210}" dt="2024-08-09T17:59:21.351" v="36"/>
        <pc:sldMkLst>
          <pc:docMk/>
          <pc:sldMk cId="4198308259" sldId="1321"/>
        </pc:sldMkLst>
        <pc:spChg chg="mod">
          <ac:chgData name="Carter Anderson" userId="bc798e8271ce86dd" providerId="LiveId" clId="{1CF5B985-820D-4332-8FE9-BB2875DA8210}" dt="2024-08-09T17:59:21.351" v="36"/>
          <ac:spMkLst>
            <pc:docMk/>
            <pc:sldMk cId="4198308259" sldId="1321"/>
            <ac:spMk id="20" creationId="{8FA459CE-73A3-1C2D-C2EA-47F6DEB6A311}"/>
          </ac:spMkLst>
        </pc:spChg>
        <pc:spChg chg="mod">
          <ac:chgData name="Carter Anderson" userId="bc798e8271ce86dd" providerId="LiveId" clId="{1CF5B985-820D-4332-8FE9-BB2875DA8210}" dt="2024-08-09T17:59:21.351" v="36"/>
          <ac:spMkLst>
            <pc:docMk/>
            <pc:sldMk cId="4198308259" sldId="1321"/>
            <ac:spMk id="21" creationId="{80F689B1-9975-3243-5BC0-CBE34FD31FF2}"/>
          </ac:spMkLst>
        </pc:spChg>
        <pc:spChg chg="mod">
          <ac:chgData name="Carter Anderson" userId="bc798e8271ce86dd" providerId="LiveId" clId="{1CF5B985-820D-4332-8FE9-BB2875DA8210}" dt="2024-08-09T17:58:19.327" v="34" actId="1076"/>
          <ac:spMkLst>
            <pc:docMk/>
            <pc:sldMk cId="4198308259" sldId="1321"/>
            <ac:spMk id="61" creationId="{00000000-0000-0000-0000-000000000000}"/>
          </ac:spMkLst>
        </pc:spChg>
        <pc:grpChg chg="add mod">
          <ac:chgData name="Carter Anderson" userId="bc798e8271ce86dd" providerId="LiveId" clId="{1CF5B985-820D-4332-8FE9-BB2875DA8210}" dt="2024-08-09T17:59:21.351" v="36"/>
          <ac:grpSpMkLst>
            <pc:docMk/>
            <pc:sldMk cId="4198308259" sldId="1321"/>
            <ac:grpSpMk id="2" creationId="{B51D1B1C-31AA-0786-BA09-15D81AA5919E}"/>
          </ac:grpSpMkLst>
        </pc:grpChg>
        <pc:grpChg chg="mod">
          <ac:chgData name="Carter Anderson" userId="bc798e8271ce86dd" providerId="LiveId" clId="{1CF5B985-820D-4332-8FE9-BB2875DA8210}" dt="2024-08-09T17:58:24.804" v="35" actId="1076"/>
          <ac:grpSpMkLst>
            <pc:docMk/>
            <pc:sldMk cId="4198308259" sldId="1321"/>
            <ac:grpSpMk id="12" creationId="{B29B0A2C-B1F1-63DE-B7C8-83DAC5413B9A}"/>
          </ac:grpSpMkLst>
        </pc:grpChg>
        <pc:grpChg chg="mod">
          <ac:chgData name="Carter Anderson" userId="bc798e8271ce86dd" providerId="LiveId" clId="{1CF5B985-820D-4332-8FE9-BB2875DA8210}" dt="2024-08-09T17:59:21.351" v="36"/>
          <ac:grpSpMkLst>
            <pc:docMk/>
            <pc:sldMk cId="4198308259" sldId="1321"/>
            <ac:grpSpMk id="15" creationId="{A162CC21-5BF7-1C00-B185-3D5B06DC6807}"/>
          </ac:grpSpMkLst>
        </pc:grpChg>
        <pc:picChg chg="mod">
          <ac:chgData name="Carter Anderson" userId="bc798e8271ce86dd" providerId="LiveId" clId="{1CF5B985-820D-4332-8FE9-BB2875DA8210}" dt="2024-08-09T17:59:21.351" v="36"/>
          <ac:picMkLst>
            <pc:docMk/>
            <pc:sldMk cId="4198308259" sldId="1321"/>
            <ac:picMk id="19" creationId="{ADE3FA41-358D-A0E2-6EF6-C319FA62699F}"/>
          </ac:picMkLst>
        </pc:picChg>
      </pc:sldChg>
    </pc:docChg>
  </pc:docChgLst>
  <pc:docChgLst>
    <pc:chgData name="Carter Anderson" userId="bc798e8271ce86dd" providerId="LiveId" clId="{BB3A4FF1-A472-42B9-840D-611939BA7794}"/>
    <pc:docChg chg="custSel modSld">
      <pc:chgData name="Carter Anderson" userId="bc798e8271ce86dd" providerId="LiveId" clId="{BB3A4FF1-A472-42B9-840D-611939BA7794}" dt="2024-08-12T14:15:44.436" v="92" actId="1582"/>
      <pc:docMkLst>
        <pc:docMk/>
      </pc:docMkLst>
      <pc:sldChg chg="addSp delSp modSp mod modAnim">
        <pc:chgData name="Carter Anderson" userId="bc798e8271ce86dd" providerId="LiveId" clId="{BB3A4FF1-A472-42B9-840D-611939BA7794}" dt="2024-08-12T14:15:44.436" v="92" actId="1582"/>
        <pc:sldMkLst>
          <pc:docMk/>
          <pc:sldMk cId="1312458889" sldId="659"/>
        </pc:sldMkLst>
        <pc:spChg chg="mod topLvl">
          <ac:chgData name="Carter Anderson" userId="bc798e8271ce86dd" providerId="LiveId" clId="{BB3A4FF1-A472-42B9-840D-611939BA7794}" dt="2024-08-12T14:09:54.968" v="2" actId="165"/>
          <ac:spMkLst>
            <pc:docMk/>
            <pc:sldMk cId="1312458889" sldId="659"/>
            <ac:spMk id="3" creationId="{00000000-0000-0000-0000-000000000000}"/>
          </ac:spMkLst>
        </pc:spChg>
        <pc:spChg chg="mod topLvl">
          <ac:chgData name="Carter Anderson" userId="bc798e8271ce86dd" providerId="LiveId" clId="{BB3A4FF1-A472-42B9-840D-611939BA7794}" dt="2024-08-12T14:15:31.169" v="88" actId="1076"/>
          <ac:spMkLst>
            <pc:docMk/>
            <pc:sldMk cId="1312458889" sldId="659"/>
            <ac:spMk id="12" creationId="{7949F5E3-5D11-1C51-17C5-6F82EBB8F3EC}"/>
          </ac:spMkLst>
        </pc:spChg>
        <pc:spChg chg="mod topLvl">
          <ac:chgData name="Carter Anderson" userId="bc798e8271ce86dd" providerId="LiveId" clId="{BB3A4FF1-A472-42B9-840D-611939BA7794}" dt="2024-08-12T14:15:29.208" v="87" actId="14100"/>
          <ac:spMkLst>
            <pc:docMk/>
            <pc:sldMk cId="1312458889" sldId="659"/>
            <ac:spMk id="13" creationId="{6B185AC7-C254-3DD1-2C7A-84DC9784CB97}"/>
          </ac:spMkLst>
        </pc:spChg>
        <pc:spChg chg="del mod topLvl">
          <ac:chgData name="Carter Anderson" userId="bc798e8271ce86dd" providerId="LiveId" clId="{BB3A4FF1-A472-42B9-840D-611939BA7794}" dt="2024-08-12T14:10:05.099" v="6" actId="478"/>
          <ac:spMkLst>
            <pc:docMk/>
            <pc:sldMk cId="1312458889" sldId="659"/>
            <ac:spMk id="21" creationId="{00000000-0000-0000-0000-000000000000}"/>
          </ac:spMkLst>
        </pc:spChg>
        <pc:spChg chg="del mod">
          <ac:chgData name="Carter Anderson" userId="bc798e8271ce86dd" providerId="LiveId" clId="{BB3A4FF1-A472-42B9-840D-611939BA7794}" dt="2024-08-12T14:10:02.316" v="5" actId="478"/>
          <ac:spMkLst>
            <pc:docMk/>
            <pc:sldMk cId="1312458889" sldId="659"/>
            <ac:spMk id="25" creationId="{C8EDE3AC-4BC5-7924-A04F-C1576B04863D}"/>
          </ac:spMkLst>
        </pc:spChg>
        <pc:grpChg chg="del">
          <ac:chgData name="Carter Anderson" userId="bc798e8271ce86dd" providerId="LiveId" clId="{BB3A4FF1-A472-42B9-840D-611939BA7794}" dt="2024-08-12T14:09:58.160" v="3" actId="165"/>
          <ac:grpSpMkLst>
            <pc:docMk/>
            <pc:sldMk cId="1312458889" sldId="659"/>
            <ac:grpSpMk id="15" creationId="{696419D0-6DEC-5167-4126-1AC816F145CC}"/>
          </ac:grpSpMkLst>
        </pc:grpChg>
        <pc:grpChg chg="del">
          <ac:chgData name="Carter Anderson" userId="bc798e8271ce86dd" providerId="LiveId" clId="{BB3A4FF1-A472-42B9-840D-611939BA7794}" dt="2024-08-12T14:09:54.968" v="2" actId="165"/>
          <ac:grpSpMkLst>
            <pc:docMk/>
            <pc:sldMk cId="1312458889" sldId="659"/>
            <ac:grpSpMk id="16" creationId="{A0543FD7-8878-D5DD-D2C2-736D3FB49B33}"/>
          </ac:grpSpMkLst>
        </pc:grpChg>
        <pc:picChg chg="mod topLvl">
          <ac:chgData name="Carter Anderson" userId="bc798e8271ce86dd" providerId="LiveId" clId="{BB3A4FF1-A472-42B9-840D-611939BA7794}" dt="2024-08-12T14:10:41.284" v="17" actId="1076"/>
          <ac:picMkLst>
            <pc:docMk/>
            <pc:sldMk cId="1312458889" sldId="659"/>
            <ac:picMk id="4" creationId="{D8E4D5DF-B847-CAF6-E115-259F658C8C5C}"/>
          </ac:picMkLst>
        </pc:picChg>
        <pc:picChg chg="add mod">
          <ac:chgData name="Carter Anderson" userId="bc798e8271ce86dd" providerId="LiveId" clId="{BB3A4FF1-A472-42B9-840D-611939BA7794}" dt="2024-08-12T14:12:34.310" v="79" actId="1076"/>
          <ac:picMkLst>
            <pc:docMk/>
            <pc:sldMk cId="1312458889" sldId="659"/>
            <ac:picMk id="5" creationId="{32247E73-7FDE-8568-843C-9A5A2729AB58}"/>
          </ac:picMkLst>
        </pc:picChg>
        <pc:picChg chg="del mod">
          <ac:chgData name="Carter Anderson" userId="bc798e8271ce86dd" providerId="LiveId" clId="{BB3A4FF1-A472-42B9-840D-611939BA7794}" dt="2024-08-12T14:09:47.027" v="1" actId="478"/>
          <ac:picMkLst>
            <pc:docMk/>
            <pc:sldMk cId="1312458889" sldId="659"/>
            <ac:picMk id="6" creationId="{8D0413CF-0E3D-CB2B-096A-91FD7EE0DF27}"/>
          </ac:picMkLst>
        </pc:picChg>
        <pc:picChg chg="add mod">
          <ac:chgData name="Carter Anderson" userId="bc798e8271ce86dd" providerId="LiveId" clId="{BB3A4FF1-A472-42B9-840D-611939BA7794}" dt="2024-08-12T14:12:24.552" v="75" actId="1076"/>
          <ac:picMkLst>
            <pc:docMk/>
            <pc:sldMk cId="1312458889" sldId="659"/>
            <ac:picMk id="8" creationId="{063BB453-EE50-CB70-82CB-7D10F5FE9CC5}"/>
          </ac:picMkLst>
        </pc:picChg>
        <pc:picChg chg="add mod">
          <ac:chgData name="Carter Anderson" userId="bc798e8271ce86dd" providerId="LiveId" clId="{BB3A4FF1-A472-42B9-840D-611939BA7794}" dt="2024-08-12T14:12:17.733" v="71" actId="1076"/>
          <ac:picMkLst>
            <pc:docMk/>
            <pc:sldMk cId="1312458889" sldId="659"/>
            <ac:picMk id="10" creationId="{0AA5FDC7-2675-783A-7D47-6474DAE5FC9D}"/>
          </ac:picMkLst>
        </pc:picChg>
        <pc:picChg chg="add mod">
          <ac:chgData name="Carter Anderson" userId="bc798e8271ce86dd" providerId="LiveId" clId="{BB3A4FF1-A472-42B9-840D-611939BA7794}" dt="2024-08-12T14:12:11.481" v="68" actId="1076"/>
          <ac:picMkLst>
            <pc:docMk/>
            <pc:sldMk cId="1312458889" sldId="659"/>
            <ac:picMk id="14" creationId="{C7051350-328C-4D48-68A6-7A70E4ADD707}"/>
          </ac:picMkLst>
        </pc:picChg>
        <pc:picChg chg="add mod">
          <ac:chgData name="Carter Anderson" userId="bc798e8271ce86dd" providerId="LiveId" clId="{BB3A4FF1-A472-42B9-840D-611939BA7794}" dt="2024-08-12T14:12:05.617" v="65" actId="1076"/>
          <ac:picMkLst>
            <pc:docMk/>
            <pc:sldMk cId="1312458889" sldId="659"/>
            <ac:picMk id="18" creationId="{FF9FA630-8C60-BD5E-C250-77161B943DA9}"/>
          </ac:picMkLst>
        </pc:picChg>
        <pc:picChg chg="add mod">
          <ac:chgData name="Carter Anderson" userId="bc798e8271ce86dd" providerId="LiveId" clId="{BB3A4FF1-A472-42B9-840D-611939BA7794}" dt="2024-08-12T14:12:28.490" v="76" actId="1076"/>
          <ac:picMkLst>
            <pc:docMk/>
            <pc:sldMk cId="1312458889" sldId="659"/>
            <ac:picMk id="20" creationId="{DCE3EEFF-B0BC-214D-729C-861D49D6CCE7}"/>
          </ac:picMkLst>
        </pc:picChg>
        <pc:picChg chg="add mod">
          <ac:chgData name="Carter Anderson" userId="bc798e8271ce86dd" providerId="LiveId" clId="{BB3A4FF1-A472-42B9-840D-611939BA7794}" dt="2024-08-12T14:11:48.544" v="56" actId="1076"/>
          <ac:picMkLst>
            <pc:docMk/>
            <pc:sldMk cId="1312458889" sldId="659"/>
            <ac:picMk id="23" creationId="{783CEE1C-4960-5A3C-1305-547E4B56432E}"/>
          </ac:picMkLst>
        </pc:picChg>
        <pc:picChg chg="add mod">
          <ac:chgData name="Carter Anderson" userId="bc798e8271ce86dd" providerId="LiveId" clId="{BB3A4FF1-A472-42B9-840D-611939BA7794}" dt="2024-08-12T14:12:19.839" v="72" actId="14100"/>
          <ac:picMkLst>
            <pc:docMk/>
            <pc:sldMk cId="1312458889" sldId="659"/>
            <ac:picMk id="26" creationId="{20A1E3CC-771D-2F81-E9E9-3EDBDD065CDF}"/>
          </ac:picMkLst>
        </pc:picChg>
        <pc:picChg chg="add mod">
          <ac:chgData name="Carter Anderson" userId="bc798e8271ce86dd" providerId="LiveId" clId="{BB3A4FF1-A472-42B9-840D-611939BA7794}" dt="2024-08-12T14:11:42.298" v="53" actId="1076"/>
          <ac:picMkLst>
            <pc:docMk/>
            <pc:sldMk cId="1312458889" sldId="659"/>
            <ac:picMk id="28" creationId="{D98B8993-3C90-8D84-7867-9BCAFCDF96ED}"/>
          </ac:picMkLst>
        </pc:picChg>
        <pc:picChg chg="add mod">
          <ac:chgData name="Carter Anderson" userId="bc798e8271ce86dd" providerId="LiveId" clId="{BB3A4FF1-A472-42B9-840D-611939BA7794}" dt="2024-08-12T14:11:41.049" v="52" actId="1076"/>
          <ac:picMkLst>
            <pc:docMk/>
            <pc:sldMk cId="1312458889" sldId="659"/>
            <ac:picMk id="30" creationId="{15784E33-9820-9849-E907-68441F1DAF41}"/>
          </ac:picMkLst>
        </pc:picChg>
        <pc:picChg chg="add mod">
          <ac:chgData name="Carter Anderson" userId="bc798e8271ce86dd" providerId="LiveId" clId="{BB3A4FF1-A472-42B9-840D-611939BA7794}" dt="2024-08-12T14:15:44.436" v="92" actId="1582"/>
          <ac:picMkLst>
            <pc:docMk/>
            <pc:sldMk cId="1312458889" sldId="659"/>
            <ac:picMk id="32" creationId="{3EF9024A-0120-A6F4-4A90-651D97FD97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</a:t>
            </a:r>
            <a:r>
              <a:rPr lang="en-US" baseline="0" dirty="0"/>
              <a:t> image behind</a:t>
            </a:r>
            <a:r>
              <a:rPr lang="en-US" dirty="0"/>
              <a:t> the Mock up.</a:t>
            </a:r>
          </a:p>
          <a:p>
            <a:r>
              <a:rPr lang="en-US" dirty="0"/>
              <a:t>Select the layer - &gt; Right</a:t>
            </a:r>
            <a:r>
              <a:rPr lang="en-US" baseline="0" dirty="0"/>
              <a:t> Click -&gt; Send to Back -&gt; Delete the image -&gt; Drag &amp; Drop your Own Picture -&gt; Send to Back (again)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9906001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29089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3084" y="4391315"/>
            <a:ext cx="24377650" cy="425017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178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466624" y="5433034"/>
            <a:ext cx="1481328" cy="42443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05595" y="5433034"/>
            <a:ext cx="1567105" cy="42443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290574" y="4971515"/>
            <a:ext cx="3024869" cy="54805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40629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666174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037455" y="5008698"/>
            <a:ext cx="2762781" cy="490581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59031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s">
    <p:bg>
      <p:bgPr>
        <a:solidFill>
          <a:srgbClr val="192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774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95777" y="405798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632752" y="4102544"/>
            <a:ext cx="2810265" cy="49653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Tablet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7956667" y="5627022"/>
            <a:ext cx="8357714" cy="62283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laptop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2186981" y="4979760"/>
            <a:ext cx="5990496" cy="37100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40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s_laptop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9093939" y="6205678"/>
            <a:ext cx="5990496" cy="37100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28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6997609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10585516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3778261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6888617" y="3099321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9793958" y="3103928"/>
            <a:ext cx="1261872" cy="126187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7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State C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189847" y="8070082"/>
            <a:ext cx="5971032" cy="41307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206200" y="2811131"/>
            <a:ext cx="5967447" cy="41307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5199521" y="8070082"/>
            <a:ext cx="5971032" cy="41307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19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58061" y="3957748"/>
            <a:ext cx="9112724" cy="831056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57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25662" y="12520246"/>
            <a:ext cx="11723076" cy="937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24495137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1C90F-A1F1-4F9B-BE30-6F195DD5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AF5B-6DF7-40C4-A141-C8AED2F2E746}" type="datetimeFigureOut">
              <a:rPr lang="en-US" altLang="en-US"/>
              <a:pPr>
                <a:defRPr/>
              </a:pPr>
              <a:t>8/12/2024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2F2CF-FC7B-4612-948E-C3C83F2D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4237D-A364-442A-84DD-0F155F12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fld id="{88A0B14B-3B73-47D7-8F2D-E2BB2C31D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5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8675649" y="12511668"/>
            <a:ext cx="7225990" cy="936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09415" y="0"/>
            <a:ext cx="1216823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014443" y="3579452"/>
            <a:ext cx="5339002" cy="71986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71317" y="12333248"/>
            <a:ext cx="9121698" cy="13827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67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3408812"/>
            <a:ext cx="24377651" cy="80430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7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4565321" y="5002448"/>
            <a:ext cx="6697751" cy="417030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47" r:id="rId3"/>
    <p:sldLayoutId id="2147483850" r:id="rId4"/>
    <p:sldLayoutId id="2147483801" r:id="rId5"/>
    <p:sldLayoutId id="2147483657" r:id="rId6"/>
    <p:sldLayoutId id="2147483849" r:id="rId7"/>
    <p:sldLayoutId id="2147483752" r:id="rId8"/>
    <p:sldLayoutId id="2147483819" r:id="rId9"/>
    <p:sldLayoutId id="2147483694" r:id="rId10"/>
    <p:sldLayoutId id="2147483818" r:id="rId11"/>
    <p:sldLayoutId id="2147483821" r:id="rId12"/>
    <p:sldLayoutId id="2147483780" r:id="rId13"/>
    <p:sldLayoutId id="2147483793" r:id="rId14"/>
    <p:sldLayoutId id="2147483809" r:id="rId15"/>
    <p:sldLayoutId id="2147483820" r:id="rId16"/>
    <p:sldLayoutId id="2147483822" r:id="rId17"/>
    <p:sldLayoutId id="2147483823" r:id="rId18"/>
    <p:sldLayoutId id="2147483844" r:id="rId19"/>
    <p:sldLayoutId id="2147483853" r:id="rId20"/>
    <p:sldLayoutId id="2147483854" r:id="rId21"/>
    <p:sldLayoutId id="2147483857" r:id="rId22"/>
    <p:sldLayoutId id="2147483859" r:id="rId23"/>
    <p:sldLayoutId id="2147483863" r:id="rId24"/>
    <p:sldLayoutId id="2147483865" r:id="rId25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6751" y="969"/>
            <a:ext cx="11990844" cy="7104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4D5DF-B847-CAF6-E115-259F658C8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655" y="205259"/>
            <a:ext cx="8198840" cy="55752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85AC7-C254-3DD1-2C7A-84DC9784CB97}"/>
              </a:ext>
            </a:extLst>
          </p:cNvPr>
          <p:cNvSpPr/>
          <p:nvPr/>
        </p:nvSpPr>
        <p:spPr>
          <a:xfrm>
            <a:off x="-56752" y="6615953"/>
            <a:ext cx="24434401" cy="3048000"/>
          </a:xfrm>
          <a:prstGeom prst="rect">
            <a:avLst/>
          </a:prstGeom>
          <a:solidFill>
            <a:srgbClr val="214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7949F5E3-5D11-1C51-17C5-6F82EBB8F3EC}"/>
              </a:ext>
            </a:extLst>
          </p:cNvPr>
          <p:cNvSpPr txBox="1"/>
          <p:nvPr/>
        </p:nvSpPr>
        <p:spPr>
          <a:xfrm>
            <a:off x="411687" y="7248261"/>
            <a:ext cx="23044811" cy="18009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3578" tIns="53578" rIns="53578" bIns="53578" anchor="ctr">
            <a:spAutoFit/>
          </a:bodyPr>
          <a:lstStyle>
            <a:lvl1pPr>
              <a:defRPr sz="4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616156" rtl="0" hangingPunct="0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SESSION TITLE HERE</a:t>
            </a:r>
            <a:b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PRESENTER NAME HERE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47E73-7FDE-8568-843C-9A5A2729A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5" y="10226831"/>
            <a:ext cx="4408725" cy="639264"/>
          </a:xfrm>
          <a:prstGeom prst="rect">
            <a:avLst/>
          </a:prstGeom>
        </p:spPr>
      </p:pic>
      <p:pic>
        <p:nvPicPr>
          <p:cNvPr id="8" name="Picture 7" descr="A logo for a fitness club&#10;&#10;Description automatically generated">
            <a:extLst>
              <a:ext uri="{FF2B5EF4-FFF2-40B4-BE49-F238E27FC236}">
                <a16:creationId xmlns:a16="http://schemas.microsoft.com/office/drawing/2014/main" id="{063BB453-EE50-CB70-82CB-7D10F5FE9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47" y="9879929"/>
            <a:ext cx="3122860" cy="1623887"/>
          </a:xfrm>
          <a:prstGeom prst="rect">
            <a:avLst/>
          </a:prstGeom>
        </p:spPr>
      </p:pic>
      <p:pic>
        <p:nvPicPr>
          <p:cNvPr id="10" name="Picture 9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0AA5FDC7-2675-783A-7D47-6474DAE5F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837" y="9993993"/>
            <a:ext cx="3293976" cy="1646988"/>
          </a:xfrm>
          <a:prstGeom prst="rect">
            <a:avLst/>
          </a:prstGeom>
        </p:spPr>
      </p:pic>
      <p:pic>
        <p:nvPicPr>
          <p:cNvPr id="14" name="Picture 13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C7051350-328C-4D48-68A6-7A70E4ADD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71" y="11355566"/>
            <a:ext cx="3380247" cy="2232239"/>
          </a:xfrm>
          <a:prstGeom prst="rect">
            <a:avLst/>
          </a:prstGeom>
        </p:spPr>
      </p:pic>
      <p:pic>
        <p:nvPicPr>
          <p:cNvPr id="18" name="Picture 17" descr="A close-up of a logo&#10;&#10;Description automatically generated">
            <a:extLst>
              <a:ext uri="{FF2B5EF4-FFF2-40B4-BE49-F238E27FC236}">
                <a16:creationId xmlns:a16="http://schemas.microsoft.com/office/drawing/2014/main" id="{FF9FA630-8C60-BD5E-C250-77161B943D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557" y="10226831"/>
            <a:ext cx="3692678" cy="1513997"/>
          </a:xfrm>
          <a:prstGeom prst="rect">
            <a:avLst/>
          </a:prstGeom>
        </p:spPr>
      </p:pic>
      <p:pic>
        <p:nvPicPr>
          <p:cNvPr id="20" name="Picture 19" descr="A blue and black logo&#10;&#10;Description automatically generated">
            <a:extLst>
              <a:ext uri="{FF2B5EF4-FFF2-40B4-BE49-F238E27FC236}">
                <a16:creationId xmlns:a16="http://schemas.microsoft.com/office/drawing/2014/main" id="{DCE3EEFF-B0BC-214D-729C-861D49D6CC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38" y="11789734"/>
            <a:ext cx="4534362" cy="1836417"/>
          </a:xfrm>
          <a:prstGeom prst="rect">
            <a:avLst/>
          </a:prstGeom>
        </p:spPr>
      </p:pic>
      <p:pic>
        <p:nvPicPr>
          <p:cNvPr id="23" name="Picture 22" descr="A pink and black logo&#10;&#10;Description automatically generated">
            <a:extLst>
              <a:ext uri="{FF2B5EF4-FFF2-40B4-BE49-F238E27FC236}">
                <a16:creationId xmlns:a16="http://schemas.microsoft.com/office/drawing/2014/main" id="{783CEE1C-4960-5A3C-1305-547E4B5643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34" y="9990710"/>
            <a:ext cx="3589088" cy="1836417"/>
          </a:xfrm>
          <a:prstGeom prst="rect">
            <a:avLst/>
          </a:prstGeom>
        </p:spPr>
      </p:pic>
      <p:pic>
        <p:nvPicPr>
          <p:cNvPr id="26" name="Picture 2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20A1E3CC-771D-2F81-E9E9-3EDBDD065C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83" y="11719793"/>
            <a:ext cx="5142015" cy="1582599"/>
          </a:xfrm>
          <a:prstGeom prst="rect">
            <a:avLst/>
          </a:prstGeom>
        </p:spPr>
      </p:pic>
      <p:pic>
        <p:nvPicPr>
          <p:cNvPr id="28" name="Picture 27" descr="A black and white logo&#10;&#10;Description automatically generated">
            <a:extLst>
              <a:ext uri="{FF2B5EF4-FFF2-40B4-BE49-F238E27FC236}">
                <a16:creationId xmlns:a16="http://schemas.microsoft.com/office/drawing/2014/main" id="{D98B8993-3C90-8D84-7867-9BCAFCDF96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34" y="12153884"/>
            <a:ext cx="3589088" cy="1148508"/>
          </a:xfrm>
          <a:prstGeom prst="rect">
            <a:avLst/>
          </a:prstGeom>
        </p:spPr>
      </p:pic>
      <p:pic>
        <p:nvPicPr>
          <p:cNvPr id="30" name="Picture 29" descr="A blue and green logo&#10;&#10;Description automatically generated">
            <a:extLst>
              <a:ext uri="{FF2B5EF4-FFF2-40B4-BE49-F238E27FC236}">
                <a16:creationId xmlns:a16="http://schemas.microsoft.com/office/drawing/2014/main" id="{15784E33-9820-9849-E907-68441F1DAF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927" y="12082102"/>
            <a:ext cx="3589088" cy="1220290"/>
          </a:xfrm>
          <a:prstGeom prst="rect">
            <a:avLst/>
          </a:prstGeom>
        </p:spPr>
      </p:pic>
      <p:pic>
        <p:nvPicPr>
          <p:cNvPr id="32" name="Picture 31" descr="Women in a pool with dumbbells&#10;&#10;Description automatically generated">
            <a:extLst>
              <a:ext uri="{FF2B5EF4-FFF2-40B4-BE49-F238E27FC236}">
                <a16:creationId xmlns:a16="http://schemas.microsoft.com/office/drawing/2014/main" id="{3EF9024A-0120-A6F4-4A90-651D97FD97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710" y="503019"/>
            <a:ext cx="8238368" cy="5498216"/>
          </a:xfrm>
          <a:prstGeom prst="rect">
            <a:avLst/>
          </a:prstGeom>
          <a:ln w="38100">
            <a:solidFill>
              <a:srgbClr val="214B9C"/>
            </a:solidFill>
          </a:ln>
        </p:spPr>
      </p:pic>
    </p:spTree>
    <p:extLst>
      <p:ext uri="{BB962C8B-B14F-4D97-AF65-F5344CB8AC3E}">
        <p14:creationId xmlns:p14="http://schemas.microsoft.com/office/powerpoint/2010/main" val="13124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C51A53-F374-505E-4873-30B01B60B94C}"/>
              </a:ext>
            </a:extLst>
          </p:cNvPr>
          <p:cNvSpPr/>
          <p:nvPr/>
        </p:nvSpPr>
        <p:spPr>
          <a:xfrm>
            <a:off x="-26222" y="4418360"/>
            <a:ext cx="8379897" cy="326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69"/>
            <a:endParaRPr lang="en-US" sz="35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BC497D-0D13-5EE0-E2E0-1F23BCBA4145}"/>
              </a:ext>
            </a:extLst>
          </p:cNvPr>
          <p:cNvSpPr/>
          <p:nvPr/>
        </p:nvSpPr>
        <p:spPr>
          <a:xfrm>
            <a:off x="-14498" y="9025528"/>
            <a:ext cx="8379897" cy="326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69"/>
            <a:endParaRPr lang="en-US" sz="35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6902CF-0F3F-5EBF-8902-FEFE998B2100}"/>
              </a:ext>
            </a:extLst>
          </p:cNvPr>
          <p:cNvGrpSpPr/>
          <p:nvPr/>
        </p:nvGrpSpPr>
        <p:grpSpPr>
          <a:xfrm>
            <a:off x="11724" y="9354252"/>
            <a:ext cx="22558169" cy="4362508"/>
            <a:chOff x="11724" y="9354252"/>
            <a:chExt cx="22558169" cy="43625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16362A-F258-A70E-D9FA-BCFD600EC303}"/>
                </a:ext>
              </a:extLst>
            </p:cNvPr>
            <p:cNvSpPr/>
            <p:nvPr/>
          </p:nvSpPr>
          <p:spPr>
            <a:xfrm>
              <a:off x="11724" y="9354252"/>
              <a:ext cx="8134925" cy="4362508"/>
            </a:xfrm>
            <a:prstGeom prst="rect">
              <a:avLst/>
            </a:prstGeom>
            <a:solidFill>
              <a:srgbClr val="53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1336" hangingPunct="0"/>
              <a:endParaRPr lang="en-US" sz="4780" dirty="0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7BE6B0-F4B8-C534-BC9D-C3A1DC18FEB2}"/>
                </a:ext>
              </a:extLst>
            </p:cNvPr>
            <p:cNvSpPr txBox="1"/>
            <p:nvPr/>
          </p:nvSpPr>
          <p:spPr>
            <a:xfrm>
              <a:off x="1635451" y="11443998"/>
              <a:ext cx="6852007" cy="1076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69"/>
              <a:r>
                <a:rPr lang="en-US" sz="6398" b="1" dirty="0">
                  <a:solidFill>
                    <a:srgbClr val="214B9C"/>
                  </a:solidFill>
                  <a:latin typeface="Calibri" panose="020F0502020204030204"/>
                  <a:sym typeface="Helvetica Light"/>
                </a:rPr>
                <a:t>Up To 50% Off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E21BFA-7911-4FD8-7891-7C4B22821628}"/>
                </a:ext>
              </a:extLst>
            </p:cNvPr>
            <p:cNvSpPr txBox="1"/>
            <p:nvPr/>
          </p:nvSpPr>
          <p:spPr>
            <a:xfrm>
              <a:off x="968855" y="10445211"/>
              <a:ext cx="7277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69"/>
              <a:r>
                <a:rPr lang="en-US" sz="7200" b="1" dirty="0">
                  <a:solidFill>
                    <a:srgbClr val="214B9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CLOTHING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611B64E-3515-431C-22CA-84CF7B3D4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185" y="9504317"/>
              <a:ext cx="12458708" cy="4131574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39E644-527B-017C-B1D0-C92D11F82379}"/>
                </a:ext>
              </a:extLst>
            </p:cNvPr>
            <p:cNvSpPr/>
            <p:nvPr/>
          </p:nvSpPr>
          <p:spPr>
            <a:xfrm>
              <a:off x="543893" y="10541197"/>
              <a:ext cx="1634389" cy="1634389"/>
            </a:xfrm>
            <a:prstGeom prst="ellipse">
              <a:avLst/>
            </a:prstGeom>
            <a:solidFill>
              <a:srgbClr val="214B9C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01">
              <a:extLst>
                <a:ext uri="{FF2B5EF4-FFF2-40B4-BE49-F238E27FC236}">
                  <a16:creationId xmlns:a16="http://schemas.microsoft.com/office/drawing/2014/main" id="{899240FE-2B7E-A2FA-4FA5-AE96C7753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505" y="10803911"/>
              <a:ext cx="1044355" cy="919487"/>
            </a:xfrm>
            <a:custGeom>
              <a:avLst/>
              <a:gdLst>
                <a:gd name="T0" fmla="*/ 2147483646 w 116"/>
                <a:gd name="T1" fmla="*/ 2147483646 h 102"/>
                <a:gd name="T2" fmla="*/ 2147483646 w 116"/>
                <a:gd name="T3" fmla="*/ 2147483646 h 102"/>
                <a:gd name="T4" fmla="*/ 2147483646 w 116"/>
                <a:gd name="T5" fmla="*/ 2147483646 h 102"/>
                <a:gd name="T6" fmla="*/ 2147483646 w 116"/>
                <a:gd name="T7" fmla="*/ 2147483646 h 102"/>
                <a:gd name="T8" fmla="*/ 2147483646 w 116"/>
                <a:gd name="T9" fmla="*/ 0 h 102"/>
                <a:gd name="T10" fmla="*/ 2147483646 w 116"/>
                <a:gd name="T11" fmla="*/ 2147483646 h 102"/>
                <a:gd name="T12" fmla="*/ 2147483646 w 116"/>
                <a:gd name="T13" fmla="*/ 2147483646 h 102"/>
                <a:gd name="T14" fmla="*/ 2147483646 w 116"/>
                <a:gd name="T15" fmla="*/ 2147483646 h 102"/>
                <a:gd name="T16" fmla="*/ 2147483646 w 116"/>
                <a:gd name="T17" fmla="*/ 2147483646 h 102"/>
                <a:gd name="T18" fmla="*/ 2147483646 w 116"/>
                <a:gd name="T19" fmla="*/ 2147483646 h 102"/>
                <a:gd name="T20" fmla="*/ 2147483646 w 116"/>
                <a:gd name="T21" fmla="*/ 2147483646 h 102"/>
                <a:gd name="T22" fmla="*/ 2147483646 w 116"/>
                <a:gd name="T23" fmla="*/ 2147483646 h 102"/>
                <a:gd name="T24" fmla="*/ 2147483646 w 116"/>
                <a:gd name="T25" fmla="*/ 2147483646 h 102"/>
                <a:gd name="T26" fmla="*/ 0 w 116"/>
                <a:gd name="T27" fmla="*/ 2147483646 h 102"/>
                <a:gd name="T28" fmla="*/ 2147483646 w 116"/>
                <a:gd name="T29" fmla="*/ 2147483646 h 102"/>
                <a:gd name="T30" fmla="*/ 2147483646 w 116"/>
                <a:gd name="T31" fmla="*/ 2147483646 h 102"/>
                <a:gd name="T32" fmla="*/ 2147483646 w 116"/>
                <a:gd name="T33" fmla="*/ 2147483646 h 102"/>
                <a:gd name="T34" fmla="*/ 2147483646 w 116"/>
                <a:gd name="T35" fmla="*/ 2147483646 h 102"/>
                <a:gd name="T36" fmla="*/ 2147483646 w 116"/>
                <a:gd name="T37" fmla="*/ 2147483646 h 102"/>
                <a:gd name="T38" fmla="*/ 2147483646 w 116"/>
                <a:gd name="T39" fmla="*/ 2147483646 h 102"/>
                <a:gd name="T40" fmla="*/ 2147483646 w 116"/>
                <a:gd name="T41" fmla="*/ 2147483646 h 102"/>
                <a:gd name="T42" fmla="*/ 2147483646 w 116"/>
                <a:gd name="T43" fmla="*/ 2147483646 h 102"/>
                <a:gd name="T44" fmla="*/ 2147483646 w 116"/>
                <a:gd name="T45" fmla="*/ 2147483646 h 102"/>
                <a:gd name="T46" fmla="*/ 2147483646 w 116"/>
                <a:gd name="T47" fmla="*/ 2147483646 h 1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6" h="102">
                  <a:moveTo>
                    <a:pt x="107" y="70"/>
                  </a:moveTo>
                  <a:cubicBezTo>
                    <a:pt x="66" y="47"/>
                    <a:pt x="66" y="47"/>
                    <a:pt x="66" y="47"/>
                  </a:cubicBezTo>
                  <a:cubicBezTo>
                    <a:pt x="66" y="45"/>
                    <a:pt x="67" y="42"/>
                    <a:pt x="69" y="41"/>
                  </a:cubicBezTo>
                  <a:cubicBezTo>
                    <a:pt x="76" y="37"/>
                    <a:pt x="80" y="30"/>
                    <a:pt x="80" y="22"/>
                  </a:cubicBezTo>
                  <a:cubicBezTo>
                    <a:pt x="80" y="10"/>
                    <a:pt x="70" y="0"/>
                    <a:pt x="58" y="0"/>
                  </a:cubicBezTo>
                  <a:cubicBezTo>
                    <a:pt x="46" y="0"/>
                    <a:pt x="37" y="10"/>
                    <a:pt x="37" y="22"/>
                  </a:cubicBezTo>
                  <a:cubicBezTo>
                    <a:pt x="37" y="26"/>
                    <a:pt x="40" y="29"/>
                    <a:pt x="44" y="29"/>
                  </a:cubicBezTo>
                  <a:cubicBezTo>
                    <a:pt x="48" y="29"/>
                    <a:pt x="51" y="26"/>
                    <a:pt x="51" y="22"/>
                  </a:cubicBezTo>
                  <a:cubicBezTo>
                    <a:pt x="51" y="18"/>
                    <a:pt x="54" y="15"/>
                    <a:pt x="58" y="15"/>
                  </a:cubicBezTo>
                  <a:cubicBezTo>
                    <a:pt x="62" y="15"/>
                    <a:pt x="66" y="18"/>
                    <a:pt x="66" y="22"/>
                  </a:cubicBezTo>
                  <a:cubicBezTo>
                    <a:pt x="66" y="25"/>
                    <a:pt x="64" y="27"/>
                    <a:pt x="62" y="28"/>
                  </a:cubicBezTo>
                  <a:cubicBezTo>
                    <a:pt x="55" y="32"/>
                    <a:pt x="51" y="39"/>
                    <a:pt x="51" y="47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4" y="74"/>
                    <a:pt x="0" y="81"/>
                    <a:pt x="0" y="87"/>
                  </a:cubicBezTo>
                  <a:cubicBezTo>
                    <a:pt x="0" y="95"/>
                    <a:pt x="7" y="102"/>
                    <a:pt x="15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10" y="102"/>
                    <a:pt x="116" y="95"/>
                    <a:pt x="116" y="87"/>
                  </a:cubicBezTo>
                  <a:cubicBezTo>
                    <a:pt x="116" y="81"/>
                    <a:pt x="112" y="74"/>
                    <a:pt x="107" y="70"/>
                  </a:cubicBezTo>
                  <a:close/>
                  <a:moveTo>
                    <a:pt x="15" y="87"/>
                  </a:moveTo>
                  <a:cubicBezTo>
                    <a:pt x="15" y="86"/>
                    <a:pt x="16" y="83"/>
                    <a:pt x="17" y="83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2" y="86"/>
                    <a:pt x="102" y="87"/>
                  </a:cubicBezTo>
                  <a:lnTo>
                    <a:pt x="1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F092CCA-3C65-B410-0E76-2EB63886B221}"/>
              </a:ext>
            </a:extLst>
          </p:cNvPr>
          <p:cNvGrpSpPr/>
          <p:nvPr/>
        </p:nvGrpSpPr>
        <p:grpSpPr>
          <a:xfrm>
            <a:off x="2" y="1996"/>
            <a:ext cx="23788035" cy="4362508"/>
            <a:chOff x="2" y="1996"/>
            <a:chExt cx="23788035" cy="43625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F6E2A2-5818-D707-BCEC-FC0A29B7B5C0}"/>
                </a:ext>
              </a:extLst>
            </p:cNvPr>
            <p:cNvSpPr/>
            <p:nvPr/>
          </p:nvSpPr>
          <p:spPr>
            <a:xfrm>
              <a:off x="2" y="1996"/>
              <a:ext cx="8134925" cy="4362508"/>
            </a:xfrm>
            <a:prstGeom prst="rect">
              <a:avLst/>
            </a:prstGeom>
            <a:solidFill>
              <a:srgbClr val="53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1336" hangingPunct="0"/>
              <a:endParaRPr lang="en-US" sz="4780" dirty="0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0E2D0F-695C-B871-BB0B-8C0945C70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662" y="698327"/>
              <a:ext cx="4425815" cy="29592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372F36-CE52-905A-60BC-E4A8C8C7E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8212" y="747734"/>
              <a:ext cx="4477636" cy="29939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C16DB3-D4CB-E685-EB62-C36DCA076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0401" y="747734"/>
              <a:ext cx="4477636" cy="29939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66EEAD-5D88-F7ED-45C3-098319980B98}"/>
                </a:ext>
              </a:extLst>
            </p:cNvPr>
            <p:cNvSpPr txBox="1"/>
            <p:nvPr/>
          </p:nvSpPr>
          <p:spPr>
            <a:xfrm>
              <a:off x="1570358" y="2245776"/>
              <a:ext cx="6852007" cy="1076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69"/>
              <a:r>
                <a:rPr lang="en-US" sz="6398" b="1" dirty="0">
                  <a:solidFill>
                    <a:srgbClr val="214B9C"/>
                  </a:solidFill>
                  <a:latin typeface="Calibri" panose="020F0502020204030204"/>
                  <a:sym typeface="Helvetica Light"/>
                </a:rPr>
                <a:t>$30 for 30 Days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DD0B44-2093-F9CA-1F9F-5C50CB915101}"/>
                </a:ext>
              </a:extLst>
            </p:cNvPr>
            <p:cNvSpPr txBox="1"/>
            <p:nvPr/>
          </p:nvSpPr>
          <p:spPr>
            <a:xfrm>
              <a:off x="1418435" y="1202151"/>
              <a:ext cx="7277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69"/>
              <a:r>
                <a:rPr lang="en-US" sz="7200" b="1" dirty="0">
                  <a:solidFill>
                    <a:srgbClr val="214B9C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RECORDINGS</a:t>
              </a:r>
            </a:p>
          </p:txBody>
        </p:sp>
        <p:sp>
          <p:nvSpPr>
            <p:cNvPr id="32" name="Freeform 201">
              <a:extLst>
                <a:ext uri="{FF2B5EF4-FFF2-40B4-BE49-F238E27FC236}">
                  <a16:creationId xmlns:a16="http://schemas.microsoft.com/office/drawing/2014/main" id="{1291CAB2-AE79-ACCE-8921-0FA393185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605" y="1606571"/>
              <a:ext cx="1044355" cy="919487"/>
            </a:xfrm>
            <a:custGeom>
              <a:avLst/>
              <a:gdLst>
                <a:gd name="T0" fmla="*/ 2147483646 w 116"/>
                <a:gd name="T1" fmla="*/ 2147483646 h 102"/>
                <a:gd name="T2" fmla="*/ 2147483646 w 116"/>
                <a:gd name="T3" fmla="*/ 2147483646 h 102"/>
                <a:gd name="T4" fmla="*/ 2147483646 w 116"/>
                <a:gd name="T5" fmla="*/ 2147483646 h 102"/>
                <a:gd name="T6" fmla="*/ 2147483646 w 116"/>
                <a:gd name="T7" fmla="*/ 2147483646 h 102"/>
                <a:gd name="T8" fmla="*/ 2147483646 w 116"/>
                <a:gd name="T9" fmla="*/ 0 h 102"/>
                <a:gd name="T10" fmla="*/ 2147483646 w 116"/>
                <a:gd name="T11" fmla="*/ 2147483646 h 102"/>
                <a:gd name="T12" fmla="*/ 2147483646 w 116"/>
                <a:gd name="T13" fmla="*/ 2147483646 h 102"/>
                <a:gd name="T14" fmla="*/ 2147483646 w 116"/>
                <a:gd name="T15" fmla="*/ 2147483646 h 102"/>
                <a:gd name="T16" fmla="*/ 2147483646 w 116"/>
                <a:gd name="T17" fmla="*/ 2147483646 h 102"/>
                <a:gd name="T18" fmla="*/ 2147483646 w 116"/>
                <a:gd name="T19" fmla="*/ 2147483646 h 102"/>
                <a:gd name="T20" fmla="*/ 2147483646 w 116"/>
                <a:gd name="T21" fmla="*/ 2147483646 h 102"/>
                <a:gd name="T22" fmla="*/ 2147483646 w 116"/>
                <a:gd name="T23" fmla="*/ 2147483646 h 102"/>
                <a:gd name="T24" fmla="*/ 2147483646 w 116"/>
                <a:gd name="T25" fmla="*/ 2147483646 h 102"/>
                <a:gd name="T26" fmla="*/ 0 w 116"/>
                <a:gd name="T27" fmla="*/ 2147483646 h 102"/>
                <a:gd name="T28" fmla="*/ 2147483646 w 116"/>
                <a:gd name="T29" fmla="*/ 2147483646 h 102"/>
                <a:gd name="T30" fmla="*/ 2147483646 w 116"/>
                <a:gd name="T31" fmla="*/ 2147483646 h 102"/>
                <a:gd name="T32" fmla="*/ 2147483646 w 116"/>
                <a:gd name="T33" fmla="*/ 2147483646 h 102"/>
                <a:gd name="T34" fmla="*/ 2147483646 w 116"/>
                <a:gd name="T35" fmla="*/ 2147483646 h 102"/>
                <a:gd name="T36" fmla="*/ 2147483646 w 116"/>
                <a:gd name="T37" fmla="*/ 2147483646 h 102"/>
                <a:gd name="T38" fmla="*/ 2147483646 w 116"/>
                <a:gd name="T39" fmla="*/ 2147483646 h 102"/>
                <a:gd name="T40" fmla="*/ 2147483646 w 116"/>
                <a:gd name="T41" fmla="*/ 2147483646 h 102"/>
                <a:gd name="T42" fmla="*/ 2147483646 w 116"/>
                <a:gd name="T43" fmla="*/ 2147483646 h 102"/>
                <a:gd name="T44" fmla="*/ 2147483646 w 116"/>
                <a:gd name="T45" fmla="*/ 2147483646 h 102"/>
                <a:gd name="T46" fmla="*/ 2147483646 w 116"/>
                <a:gd name="T47" fmla="*/ 2147483646 h 1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6" h="102">
                  <a:moveTo>
                    <a:pt x="107" y="70"/>
                  </a:moveTo>
                  <a:cubicBezTo>
                    <a:pt x="66" y="47"/>
                    <a:pt x="66" y="47"/>
                    <a:pt x="66" y="47"/>
                  </a:cubicBezTo>
                  <a:cubicBezTo>
                    <a:pt x="66" y="45"/>
                    <a:pt x="67" y="42"/>
                    <a:pt x="69" y="41"/>
                  </a:cubicBezTo>
                  <a:cubicBezTo>
                    <a:pt x="76" y="37"/>
                    <a:pt x="80" y="30"/>
                    <a:pt x="80" y="22"/>
                  </a:cubicBezTo>
                  <a:cubicBezTo>
                    <a:pt x="80" y="10"/>
                    <a:pt x="70" y="0"/>
                    <a:pt x="58" y="0"/>
                  </a:cubicBezTo>
                  <a:cubicBezTo>
                    <a:pt x="46" y="0"/>
                    <a:pt x="37" y="10"/>
                    <a:pt x="37" y="22"/>
                  </a:cubicBezTo>
                  <a:cubicBezTo>
                    <a:pt x="37" y="26"/>
                    <a:pt x="40" y="29"/>
                    <a:pt x="44" y="29"/>
                  </a:cubicBezTo>
                  <a:cubicBezTo>
                    <a:pt x="48" y="29"/>
                    <a:pt x="51" y="26"/>
                    <a:pt x="51" y="22"/>
                  </a:cubicBezTo>
                  <a:cubicBezTo>
                    <a:pt x="51" y="18"/>
                    <a:pt x="54" y="15"/>
                    <a:pt x="58" y="15"/>
                  </a:cubicBezTo>
                  <a:cubicBezTo>
                    <a:pt x="62" y="15"/>
                    <a:pt x="66" y="18"/>
                    <a:pt x="66" y="22"/>
                  </a:cubicBezTo>
                  <a:cubicBezTo>
                    <a:pt x="66" y="25"/>
                    <a:pt x="64" y="27"/>
                    <a:pt x="62" y="28"/>
                  </a:cubicBezTo>
                  <a:cubicBezTo>
                    <a:pt x="55" y="32"/>
                    <a:pt x="51" y="39"/>
                    <a:pt x="51" y="47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4" y="74"/>
                    <a:pt x="0" y="81"/>
                    <a:pt x="0" y="87"/>
                  </a:cubicBezTo>
                  <a:cubicBezTo>
                    <a:pt x="0" y="95"/>
                    <a:pt x="7" y="102"/>
                    <a:pt x="15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10" y="102"/>
                    <a:pt x="116" y="95"/>
                    <a:pt x="116" y="87"/>
                  </a:cubicBezTo>
                  <a:cubicBezTo>
                    <a:pt x="116" y="81"/>
                    <a:pt x="112" y="74"/>
                    <a:pt x="107" y="70"/>
                  </a:cubicBezTo>
                  <a:close/>
                  <a:moveTo>
                    <a:pt x="15" y="87"/>
                  </a:moveTo>
                  <a:cubicBezTo>
                    <a:pt x="15" y="86"/>
                    <a:pt x="16" y="83"/>
                    <a:pt x="17" y="83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2" y="86"/>
                    <a:pt x="102" y="87"/>
                  </a:cubicBezTo>
                  <a:lnTo>
                    <a:pt x="1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5FBAB5-8C14-3786-AD23-51D9024EA47A}"/>
                </a:ext>
              </a:extLst>
            </p:cNvPr>
            <p:cNvSpPr/>
            <p:nvPr/>
          </p:nvSpPr>
          <p:spPr>
            <a:xfrm>
              <a:off x="589193" y="1281476"/>
              <a:ext cx="1634389" cy="1634389"/>
            </a:xfrm>
            <a:prstGeom prst="ellipse">
              <a:avLst/>
            </a:prstGeom>
            <a:solidFill>
              <a:srgbClr val="214B9C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83C95AEE-1694-4962-F238-72A9EFB59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406" y="1652291"/>
              <a:ext cx="1118298" cy="1015003"/>
            </a:xfrm>
            <a:custGeom>
              <a:avLst/>
              <a:gdLst>
                <a:gd name="T0" fmla="*/ 2147483646 w 248"/>
                <a:gd name="T1" fmla="*/ 2147483646 h 224"/>
                <a:gd name="T2" fmla="*/ 2147483646 w 248"/>
                <a:gd name="T3" fmla="*/ 2147483646 h 224"/>
                <a:gd name="T4" fmla="*/ 2147483646 w 248"/>
                <a:gd name="T5" fmla="*/ 2147483646 h 224"/>
                <a:gd name="T6" fmla="*/ 2147483646 w 248"/>
                <a:gd name="T7" fmla="*/ 2147483646 h 224"/>
                <a:gd name="T8" fmla="*/ 2147483646 w 248"/>
                <a:gd name="T9" fmla="*/ 2147483646 h 224"/>
                <a:gd name="T10" fmla="*/ 2147483646 w 248"/>
                <a:gd name="T11" fmla="*/ 2147483646 h 224"/>
                <a:gd name="T12" fmla="*/ 2147483646 w 248"/>
                <a:gd name="T13" fmla="*/ 2147483646 h 224"/>
                <a:gd name="T14" fmla="*/ 2147483646 w 248"/>
                <a:gd name="T15" fmla="*/ 2147483646 h 224"/>
                <a:gd name="T16" fmla="*/ 2147483646 w 248"/>
                <a:gd name="T17" fmla="*/ 2147483646 h 224"/>
                <a:gd name="T18" fmla="*/ 2147483646 w 248"/>
                <a:gd name="T19" fmla="*/ 2147483646 h 224"/>
                <a:gd name="T20" fmla="*/ 2147483646 w 248"/>
                <a:gd name="T21" fmla="*/ 2147483646 h 224"/>
                <a:gd name="T22" fmla="*/ 2147483646 w 248"/>
                <a:gd name="T23" fmla="*/ 2147483646 h 224"/>
                <a:gd name="T24" fmla="*/ 0 w 248"/>
                <a:gd name="T25" fmla="*/ 2147483646 h 224"/>
                <a:gd name="T26" fmla="*/ 0 w 248"/>
                <a:gd name="T27" fmla="*/ 2147483646 h 224"/>
                <a:gd name="T28" fmla="*/ 2147483646 w 248"/>
                <a:gd name="T29" fmla="*/ 0 h 224"/>
                <a:gd name="T30" fmla="*/ 2147483646 w 248"/>
                <a:gd name="T31" fmla="*/ 0 h 224"/>
                <a:gd name="T32" fmla="*/ 2147483646 w 248"/>
                <a:gd name="T33" fmla="*/ 2147483646 h 224"/>
                <a:gd name="T34" fmla="*/ 2147483646 w 248"/>
                <a:gd name="T35" fmla="*/ 2147483646 h 224"/>
                <a:gd name="T36" fmla="*/ 2147483646 w 248"/>
                <a:gd name="T37" fmla="*/ 2147483646 h 224"/>
                <a:gd name="T38" fmla="*/ 2147483646 w 248"/>
                <a:gd name="T39" fmla="*/ 2147483646 h 224"/>
                <a:gd name="T40" fmla="*/ 2147483646 w 248"/>
                <a:gd name="T41" fmla="*/ 2147483646 h 224"/>
                <a:gd name="T42" fmla="*/ 2147483646 w 248"/>
                <a:gd name="T43" fmla="*/ 2147483646 h 224"/>
                <a:gd name="T44" fmla="*/ 2147483646 w 248"/>
                <a:gd name="T45" fmla="*/ 2147483646 h 224"/>
                <a:gd name="T46" fmla="*/ 2147483646 w 248"/>
                <a:gd name="T47" fmla="*/ 2147483646 h 224"/>
                <a:gd name="T48" fmla="*/ 2147483646 w 248"/>
                <a:gd name="T49" fmla="*/ 2147483646 h 224"/>
                <a:gd name="T50" fmla="*/ 2147483646 w 248"/>
                <a:gd name="T51" fmla="*/ 2147483646 h 224"/>
                <a:gd name="T52" fmla="*/ 2147483646 w 248"/>
                <a:gd name="T53" fmla="*/ 2147483646 h 224"/>
                <a:gd name="T54" fmla="*/ 2147483646 w 248"/>
                <a:gd name="T55" fmla="*/ 2147483646 h 224"/>
                <a:gd name="T56" fmla="*/ 2147483646 w 248"/>
                <a:gd name="T57" fmla="*/ 2147483646 h 224"/>
                <a:gd name="T58" fmla="*/ 2147483646 w 248"/>
                <a:gd name="T59" fmla="*/ 2147483646 h 224"/>
                <a:gd name="T60" fmla="*/ 2147483646 w 248"/>
                <a:gd name="T61" fmla="*/ 2147483646 h 224"/>
                <a:gd name="T62" fmla="*/ 2147483646 w 248"/>
                <a:gd name="T63" fmla="*/ 2147483646 h 224"/>
                <a:gd name="T64" fmla="*/ 2147483646 w 248"/>
                <a:gd name="T65" fmla="*/ 2147483646 h 224"/>
                <a:gd name="T66" fmla="*/ 2147483646 w 248"/>
                <a:gd name="T67" fmla="*/ 2147483646 h 224"/>
                <a:gd name="T68" fmla="*/ 2147483646 w 248"/>
                <a:gd name="T69" fmla="*/ 2147483646 h 224"/>
                <a:gd name="T70" fmla="*/ 2147483646 w 248"/>
                <a:gd name="T71" fmla="*/ 2147483646 h 224"/>
                <a:gd name="T72" fmla="*/ 2147483646 w 248"/>
                <a:gd name="T73" fmla="*/ 2147483646 h 2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8" h="224">
                  <a:moveTo>
                    <a:pt x="236" y="184"/>
                  </a:moveTo>
                  <a:cubicBezTo>
                    <a:pt x="176" y="184"/>
                    <a:pt x="176" y="184"/>
                    <a:pt x="176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88" y="204"/>
                    <a:pt x="88" y="204"/>
                    <a:pt x="88" y="20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12" y="184"/>
                    <a:pt x="12" y="184"/>
                    <a:pt x="12" y="184"/>
                  </a:cubicBezTo>
                  <a:cubicBezTo>
                    <a:pt x="5" y="184"/>
                    <a:pt x="0" y="179"/>
                    <a:pt x="0" y="17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3" y="0"/>
                    <a:pt x="248" y="5"/>
                    <a:pt x="248" y="12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48" y="179"/>
                    <a:pt x="243" y="184"/>
                    <a:pt x="236" y="184"/>
                  </a:cubicBezTo>
                  <a:moveTo>
                    <a:pt x="232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32" y="152"/>
                    <a:pt x="232" y="152"/>
                    <a:pt x="232" y="152"/>
                  </a:cubicBezTo>
                  <a:lnTo>
                    <a:pt x="232" y="16"/>
                  </a:lnTo>
                  <a:close/>
                  <a:moveTo>
                    <a:pt x="100" y="72"/>
                  </a:moveTo>
                  <a:cubicBezTo>
                    <a:pt x="103" y="72"/>
                    <a:pt x="106" y="73"/>
                    <a:pt x="108" y="7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2" y="57"/>
                    <a:pt x="145" y="56"/>
                    <a:pt x="148" y="56"/>
                  </a:cubicBezTo>
                  <a:cubicBezTo>
                    <a:pt x="155" y="56"/>
                    <a:pt x="160" y="61"/>
                    <a:pt x="160" y="68"/>
                  </a:cubicBezTo>
                  <a:cubicBezTo>
                    <a:pt x="160" y="71"/>
                    <a:pt x="159" y="74"/>
                    <a:pt x="156" y="76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2" y="111"/>
                    <a:pt x="119" y="112"/>
                    <a:pt x="116" y="112"/>
                  </a:cubicBezTo>
                  <a:cubicBezTo>
                    <a:pt x="113" y="112"/>
                    <a:pt x="110" y="111"/>
                    <a:pt x="108" y="108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9" y="90"/>
                    <a:pt x="88" y="87"/>
                    <a:pt x="88" y="84"/>
                  </a:cubicBezTo>
                  <a:cubicBezTo>
                    <a:pt x="88" y="77"/>
                    <a:pt x="93" y="72"/>
                    <a:pt x="100" y="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3CAC13B-6AEF-517D-3E5C-29827586B216}"/>
              </a:ext>
            </a:extLst>
          </p:cNvPr>
          <p:cNvGrpSpPr/>
          <p:nvPr/>
        </p:nvGrpSpPr>
        <p:grpSpPr>
          <a:xfrm>
            <a:off x="0" y="4691101"/>
            <a:ext cx="23507624" cy="4362508"/>
            <a:chOff x="0" y="4747084"/>
            <a:chExt cx="23507624" cy="43625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3D60A5-B512-4A11-48C8-338C3C2A8886}"/>
                </a:ext>
              </a:extLst>
            </p:cNvPr>
            <p:cNvSpPr/>
            <p:nvPr/>
          </p:nvSpPr>
          <p:spPr>
            <a:xfrm>
              <a:off x="0" y="4747084"/>
              <a:ext cx="8134925" cy="4362508"/>
            </a:xfrm>
            <a:prstGeom prst="rect">
              <a:avLst/>
            </a:prstGeom>
            <a:solidFill>
              <a:srgbClr val="214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1336" hangingPunct="0"/>
              <a:endParaRPr lang="en-US" sz="4780" dirty="0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D39AB8B-5B7E-8C9E-F49C-DED8C99F2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400" y="4909359"/>
              <a:ext cx="3994176" cy="40379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6F70CA3-6F6B-2D37-D6B3-CD5203D5E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r="2833"/>
            <a:stretch/>
          </p:blipFill>
          <p:spPr>
            <a:xfrm>
              <a:off x="9008939" y="4909360"/>
              <a:ext cx="3994175" cy="4037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EE715EB-2D1F-3921-AA50-5B2A36D07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13" y="4948465"/>
              <a:ext cx="3916811" cy="39597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0D3AEE-DBAF-2721-E3AE-0A2E7BB7664B}"/>
                </a:ext>
              </a:extLst>
            </p:cNvPr>
            <p:cNvSpPr/>
            <p:nvPr/>
          </p:nvSpPr>
          <p:spPr>
            <a:xfrm>
              <a:off x="558713" y="5891575"/>
              <a:ext cx="1634389" cy="1634390"/>
            </a:xfrm>
            <a:prstGeom prst="ellipse">
              <a:avLst/>
            </a:prstGeom>
            <a:solidFill>
              <a:srgbClr val="53D2FF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203E7A-5651-8839-9951-84DB60FD0DF4}"/>
                </a:ext>
              </a:extLst>
            </p:cNvPr>
            <p:cNvSpPr txBox="1"/>
            <p:nvPr/>
          </p:nvSpPr>
          <p:spPr>
            <a:xfrm>
              <a:off x="1570358" y="6935310"/>
              <a:ext cx="6852007" cy="1076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69"/>
              <a:r>
                <a:rPr lang="en-US" sz="6398" b="1" dirty="0">
                  <a:solidFill>
                    <a:srgbClr val="53D2FF"/>
                  </a:solidFill>
                  <a:latin typeface="Calibri" panose="020F0502020204030204"/>
                  <a:sym typeface="Helvetica Light"/>
                </a:rPr>
                <a:t>Up To 50% Off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B482A4-61C6-6692-1741-2BF846333DE1}"/>
                </a:ext>
              </a:extLst>
            </p:cNvPr>
            <p:cNvSpPr txBox="1"/>
            <p:nvPr/>
          </p:nvSpPr>
          <p:spPr>
            <a:xfrm>
              <a:off x="1294926" y="5799265"/>
              <a:ext cx="7277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69"/>
              <a:r>
                <a:rPr lang="en-US" sz="7200" b="1" dirty="0">
                  <a:solidFill>
                    <a:srgbClr val="53D2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EQUIPMENT</a:t>
              </a:r>
            </a:p>
          </p:txBody>
        </p:sp>
        <p:sp>
          <p:nvSpPr>
            <p:cNvPr id="47" name="Freeform 78">
              <a:extLst>
                <a:ext uri="{FF2B5EF4-FFF2-40B4-BE49-F238E27FC236}">
                  <a16:creationId xmlns:a16="http://schemas.microsoft.com/office/drawing/2014/main" id="{97D0B26C-E147-7FCD-DDBB-0FEC34F49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340" y="6198355"/>
              <a:ext cx="965137" cy="965137"/>
            </a:xfrm>
            <a:custGeom>
              <a:avLst/>
              <a:gdLst>
                <a:gd name="T0" fmla="*/ 2147483646 w 62"/>
                <a:gd name="T1" fmla="*/ 2147483646 h 62"/>
                <a:gd name="T2" fmla="*/ 2147483646 w 62"/>
                <a:gd name="T3" fmla="*/ 2147483646 h 62"/>
                <a:gd name="T4" fmla="*/ 2147483646 w 62"/>
                <a:gd name="T5" fmla="*/ 2147483646 h 62"/>
                <a:gd name="T6" fmla="*/ 2147483646 w 62"/>
                <a:gd name="T7" fmla="*/ 2147483646 h 62"/>
                <a:gd name="T8" fmla="*/ 2147483646 w 62"/>
                <a:gd name="T9" fmla="*/ 2147483646 h 62"/>
                <a:gd name="T10" fmla="*/ 2147483646 w 62"/>
                <a:gd name="T11" fmla="*/ 2147483646 h 62"/>
                <a:gd name="T12" fmla="*/ 2147483646 w 62"/>
                <a:gd name="T13" fmla="*/ 2147483646 h 62"/>
                <a:gd name="T14" fmla="*/ 2147483646 w 62"/>
                <a:gd name="T15" fmla="*/ 2147483646 h 62"/>
                <a:gd name="T16" fmla="*/ 2147483646 w 62"/>
                <a:gd name="T17" fmla="*/ 2147483646 h 62"/>
                <a:gd name="T18" fmla="*/ 2147483646 w 62"/>
                <a:gd name="T19" fmla="*/ 2147483646 h 62"/>
                <a:gd name="T20" fmla="*/ 2147483646 w 62"/>
                <a:gd name="T21" fmla="*/ 2147483646 h 62"/>
                <a:gd name="T22" fmla="*/ 0 w 62"/>
                <a:gd name="T23" fmla="*/ 2147483646 h 62"/>
                <a:gd name="T24" fmla="*/ 2147483646 w 62"/>
                <a:gd name="T25" fmla="*/ 2147483646 h 62"/>
                <a:gd name="T26" fmla="*/ 2147483646 w 62"/>
                <a:gd name="T27" fmla="*/ 2147483646 h 62"/>
                <a:gd name="T28" fmla="*/ 2147483646 w 62"/>
                <a:gd name="T29" fmla="*/ 0 h 62"/>
                <a:gd name="T30" fmla="*/ 2147483646 w 62"/>
                <a:gd name="T31" fmla="*/ 2147483646 h 62"/>
                <a:gd name="T32" fmla="*/ 2147483646 w 62"/>
                <a:gd name="T33" fmla="*/ 2147483646 h 62"/>
                <a:gd name="T34" fmla="*/ 2147483646 w 62"/>
                <a:gd name="T35" fmla="*/ 2147483646 h 62"/>
                <a:gd name="T36" fmla="*/ 2147483646 w 62"/>
                <a:gd name="T37" fmla="*/ 2147483646 h 62"/>
                <a:gd name="T38" fmla="*/ 2147483646 w 62"/>
                <a:gd name="T39" fmla="*/ 2147483646 h 62"/>
                <a:gd name="T40" fmla="*/ 2147483646 w 62"/>
                <a:gd name="T41" fmla="*/ 2147483646 h 62"/>
                <a:gd name="T42" fmla="*/ 2147483646 w 62"/>
                <a:gd name="T43" fmla="*/ 2147483646 h 62"/>
                <a:gd name="T44" fmla="*/ 2147483646 w 62"/>
                <a:gd name="T45" fmla="*/ 2147483646 h 62"/>
                <a:gd name="T46" fmla="*/ 2147483646 w 62"/>
                <a:gd name="T47" fmla="*/ 2147483646 h 62"/>
                <a:gd name="T48" fmla="*/ 2147483646 w 62"/>
                <a:gd name="T49" fmla="*/ 2147483646 h 62"/>
                <a:gd name="T50" fmla="*/ 2147483646 w 62"/>
                <a:gd name="T51" fmla="*/ 2147483646 h 62"/>
                <a:gd name="T52" fmla="*/ 2147483646 w 62"/>
                <a:gd name="T53" fmla="*/ 2147483646 h 62"/>
                <a:gd name="T54" fmla="*/ 2147483646 w 62"/>
                <a:gd name="T55" fmla="*/ 2147483646 h 62"/>
                <a:gd name="T56" fmla="*/ 2147483646 w 62"/>
                <a:gd name="T57" fmla="*/ 2147483646 h 62"/>
                <a:gd name="T58" fmla="*/ 2147483646 w 62"/>
                <a:gd name="T59" fmla="*/ 2147483646 h 62"/>
                <a:gd name="T60" fmla="*/ 2147483646 w 62"/>
                <a:gd name="T61" fmla="*/ 2147483646 h 62"/>
                <a:gd name="T62" fmla="*/ 2147483646 w 62"/>
                <a:gd name="T63" fmla="*/ 2147483646 h 62"/>
                <a:gd name="T64" fmla="*/ 2147483646 w 62"/>
                <a:gd name="T65" fmla="*/ 2147483646 h 62"/>
                <a:gd name="T66" fmla="*/ 2147483646 w 62"/>
                <a:gd name="T67" fmla="*/ 2147483646 h 62"/>
                <a:gd name="T68" fmla="*/ 2147483646 w 62"/>
                <a:gd name="T69" fmla="*/ 2147483646 h 62"/>
                <a:gd name="T70" fmla="*/ 2147483646 w 62"/>
                <a:gd name="T71" fmla="*/ 2147483646 h 62"/>
                <a:gd name="T72" fmla="*/ 2147483646 w 62"/>
                <a:gd name="T73" fmla="*/ 2147483646 h 62"/>
                <a:gd name="T74" fmla="*/ 2147483646 w 62"/>
                <a:gd name="T75" fmla="*/ 2147483646 h 62"/>
                <a:gd name="T76" fmla="*/ 2147483646 w 62"/>
                <a:gd name="T77" fmla="*/ 2147483646 h 62"/>
                <a:gd name="T78" fmla="*/ 2147483646 w 62"/>
                <a:gd name="T79" fmla="*/ 2147483646 h 62"/>
                <a:gd name="T80" fmla="*/ 2147483646 w 62"/>
                <a:gd name="T81" fmla="*/ 2147483646 h 62"/>
                <a:gd name="T82" fmla="*/ 2147483646 w 62"/>
                <a:gd name="T83" fmla="*/ 2147483646 h 62"/>
                <a:gd name="T84" fmla="*/ 2147483646 w 62"/>
                <a:gd name="T85" fmla="*/ 2147483646 h 62"/>
                <a:gd name="T86" fmla="*/ 2147483646 w 62"/>
                <a:gd name="T87" fmla="*/ 2147483646 h 62"/>
                <a:gd name="T88" fmla="*/ 2147483646 w 62"/>
                <a:gd name="T89" fmla="*/ 2147483646 h 62"/>
                <a:gd name="T90" fmla="*/ 2147483646 w 62"/>
                <a:gd name="T91" fmla="*/ 2147483646 h 62"/>
                <a:gd name="T92" fmla="*/ 2147483646 w 62"/>
                <a:gd name="T93" fmla="*/ 2147483646 h 62"/>
                <a:gd name="T94" fmla="*/ 2147483646 w 62"/>
                <a:gd name="T95" fmla="*/ 2147483646 h 62"/>
                <a:gd name="T96" fmla="*/ 2147483646 w 62"/>
                <a:gd name="T97" fmla="*/ 2147483646 h 62"/>
                <a:gd name="T98" fmla="*/ 2147483646 w 62"/>
                <a:gd name="T99" fmla="*/ 2147483646 h 62"/>
                <a:gd name="T100" fmla="*/ 2147483646 w 62"/>
                <a:gd name="T101" fmla="*/ 2147483646 h 62"/>
                <a:gd name="T102" fmla="*/ 2147483646 w 62"/>
                <a:gd name="T103" fmla="*/ 2147483646 h 62"/>
                <a:gd name="T104" fmla="*/ 2147483646 w 62"/>
                <a:gd name="T105" fmla="*/ 2147483646 h 62"/>
                <a:gd name="T106" fmla="*/ 2147483646 w 62"/>
                <a:gd name="T107" fmla="*/ 2147483646 h 62"/>
                <a:gd name="T108" fmla="*/ 2147483646 w 62"/>
                <a:gd name="T109" fmla="*/ 2147483646 h 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2" h="62">
                  <a:moveTo>
                    <a:pt x="59" y="54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51" y="61"/>
                    <a:pt x="48" y="62"/>
                    <a:pt x="45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49"/>
                    <a:pt x="27" y="46"/>
                    <a:pt x="27" y="43"/>
                  </a:cubicBezTo>
                  <a:cubicBezTo>
                    <a:pt x="27" y="40"/>
                    <a:pt x="28" y="38"/>
                    <a:pt x="30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4"/>
                    <a:pt x="22" y="36"/>
                    <a:pt x="19" y="36"/>
                  </a:cubicBezTo>
                  <a:cubicBezTo>
                    <a:pt x="16" y="36"/>
                    <a:pt x="13" y="34"/>
                    <a:pt x="11" y="3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2"/>
                    <a:pt x="0" y="20"/>
                    <a:pt x="0" y="17"/>
                  </a:cubicBezTo>
                  <a:cubicBezTo>
                    <a:pt x="0" y="14"/>
                    <a:pt x="1" y="11"/>
                    <a:pt x="3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2" y="1"/>
                    <a:pt x="24" y="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3"/>
                    <a:pt x="35" y="16"/>
                    <a:pt x="35" y="19"/>
                  </a:cubicBezTo>
                  <a:cubicBezTo>
                    <a:pt x="35" y="22"/>
                    <a:pt x="34" y="25"/>
                    <a:pt x="32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28"/>
                    <a:pt x="40" y="27"/>
                    <a:pt x="43" y="27"/>
                  </a:cubicBezTo>
                  <a:cubicBezTo>
                    <a:pt x="46" y="27"/>
                    <a:pt x="49" y="28"/>
                    <a:pt x="51" y="30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27" y="17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7" y="16"/>
                    <a:pt x="7" y="17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1" y="28"/>
                    <a:pt x="22" y="27"/>
                  </a:cubicBezTo>
                  <a:cubicBezTo>
                    <a:pt x="20" y="26"/>
                    <a:pt x="19" y="25"/>
                    <a:pt x="19" y="23"/>
                  </a:cubicBezTo>
                  <a:cubicBezTo>
                    <a:pt x="19" y="21"/>
                    <a:pt x="21" y="19"/>
                    <a:pt x="23" y="19"/>
                  </a:cubicBezTo>
                  <a:cubicBezTo>
                    <a:pt x="24" y="19"/>
                    <a:pt x="26" y="21"/>
                    <a:pt x="27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8" y="18"/>
                    <a:pt x="28" y="17"/>
                    <a:pt x="27" y="17"/>
                  </a:cubicBezTo>
                  <a:close/>
                  <a:moveTo>
                    <a:pt x="54" y="43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5"/>
                    <a:pt x="44" y="34"/>
                    <a:pt x="43" y="34"/>
                  </a:cubicBezTo>
                  <a:cubicBezTo>
                    <a:pt x="42" y="34"/>
                    <a:pt x="41" y="35"/>
                    <a:pt x="40" y="36"/>
                  </a:cubicBezTo>
                  <a:cubicBezTo>
                    <a:pt x="42" y="37"/>
                    <a:pt x="43" y="38"/>
                    <a:pt x="43" y="40"/>
                  </a:cubicBezTo>
                  <a:cubicBezTo>
                    <a:pt x="43" y="42"/>
                    <a:pt x="42" y="43"/>
                    <a:pt x="40" y="43"/>
                  </a:cubicBezTo>
                  <a:cubicBezTo>
                    <a:pt x="38" y="43"/>
                    <a:pt x="37" y="42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4" y="44"/>
                    <a:pt x="34" y="45"/>
                    <a:pt x="35" y="4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5"/>
                    <a:pt x="45" y="55"/>
                    <a:pt x="45" y="55"/>
                  </a:cubicBezTo>
                  <a:cubicBezTo>
                    <a:pt x="46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5" y="47"/>
                    <a:pt x="55" y="46"/>
                  </a:cubicBezTo>
                  <a:cubicBezTo>
                    <a:pt x="55" y="45"/>
                    <a:pt x="54" y="44"/>
                    <a:pt x="54" y="43"/>
                  </a:cubicBezTo>
                  <a:close/>
                </a:path>
              </a:pathLst>
            </a:custGeom>
            <a:solidFill>
              <a:srgbClr val="214B9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94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23234-B0BB-0F47-36B1-7D4B661F26BB}"/>
              </a:ext>
            </a:extLst>
          </p:cNvPr>
          <p:cNvSpPr/>
          <p:nvPr/>
        </p:nvSpPr>
        <p:spPr>
          <a:xfrm>
            <a:off x="0" y="0"/>
            <a:ext cx="24428458" cy="13744588"/>
          </a:xfrm>
          <a:prstGeom prst="rect">
            <a:avLst/>
          </a:prstGeom>
          <a:gradFill>
            <a:gsLst>
              <a:gs pos="0">
                <a:srgbClr val="00B0F0"/>
              </a:gs>
              <a:gs pos="62000">
                <a:srgbClr val="3B1F4D">
                  <a:alpha val="85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689C2-B154-CB47-A637-714E02456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346583"/>
            <a:ext cx="9420520" cy="13786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7D231-9CD1-0F41-B5A3-F27E44DB7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70" y="-416710"/>
            <a:ext cx="9420520" cy="13786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41A99-46FD-C148-AA3D-4B6747FF36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19977" r="27374" b="15346"/>
          <a:stretch/>
        </p:blipFill>
        <p:spPr>
          <a:xfrm>
            <a:off x="11376757" y="4509261"/>
            <a:ext cx="4683512" cy="89164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8909988-3E09-06FC-C683-B48E9B166AAA}"/>
              </a:ext>
            </a:extLst>
          </p:cNvPr>
          <p:cNvGrpSpPr/>
          <p:nvPr/>
        </p:nvGrpSpPr>
        <p:grpSpPr>
          <a:xfrm>
            <a:off x="13718513" y="1567104"/>
            <a:ext cx="12426582" cy="10921463"/>
            <a:chOff x="13718513" y="1567104"/>
            <a:chExt cx="12426582" cy="1092146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D918FE-BADF-A06A-015D-FA471F89A03E}"/>
                </a:ext>
              </a:extLst>
            </p:cNvPr>
            <p:cNvGrpSpPr/>
            <p:nvPr/>
          </p:nvGrpSpPr>
          <p:grpSpPr>
            <a:xfrm>
              <a:off x="13909159" y="4413998"/>
              <a:ext cx="11655185" cy="6538662"/>
              <a:chOff x="13909159" y="4413998"/>
              <a:chExt cx="11655185" cy="653866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5F1C09A-0663-EB42-9ABA-E9BFC1AE19CD}"/>
                  </a:ext>
                </a:extLst>
              </p:cNvPr>
              <p:cNvGrpSpPr/>
              <p:nvPr/>
            </p:nvGrpSpPr>
            <p:grpSpPr>
              <a:xfrm>
                <a:off x="13909159" y="8066804"/>
                <a:ext cx="11655185" cy="2885856"/>
                <a:chOff x="14344982" y="3079852"/>
                <a:chExt cx="11655185" cy="2885856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15442434" y="3079852"/>
                  <a:ext cx="9000372" cy="1569642"/>
                </a:xfrm>
                <a:prstGeom prst="rect">
                  <a:avLst/>
                </a:prstGeom>
                <a:noFill/>
              </p:spPr>
              <p:txBody>
                <a:bodyPr wrap="square" lIns="91422" tIns="45711" rIns="91422" bIns="45711" rtlCol="0">
                  <a:spAutoFit/>
                </a:bodyPr>
                <a:lstStyle/>
                <a:p>
                  <a:pPr algn="ctr"/>
                  <a:endParaRPr lang="id-ID" sz="9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18826217" y="4762096"/>
                  <a:ext cx="2232803" cy="165009"/>
                </a:xfrm>
                <a:prstGeom prst="rect">
                  <a:avLst/>
                </a:prstGeom>
                <a:solidFill>
                  <a:srgbClr val="53D2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339" tIns="45672" rIns="91339" bIns="45672" rtlCol="0" anchor="ctr"/>
                <a:lstStyle/>
                <a:p>
                  <a:pPr algn="ctr"/>
                  <a:endParaRPr lang="en-US" dirty="0">
                    <a:solidFill>
                      <a:schemeClr val="accent2"/>
                    </a:solidFill>
                    <a:latin typeface="Open Sans Light"/>
                  </a:endParaRPr>
                </a:p>
              </p:txBody>
            </p:sp>
            <p:sp>
              <p:nvSpPr>
                <p:cNvPr id="114" name="Subtitle 2"/>
                <p:cNvSpPr txBox="1">
                  <a:spLocks/>
                </p:cNvSpPr>
                <p:nvPr/>
              </p:nvSpPr>
              <p:spPr>
                <a:xfrm>
                  <a:off x="14344982" y="5126592"/>
                  <a:ext cx="11655185" cy="839116"/>
                </a:xfrm>
                <a:prstGeom prst="rect">
                  <a:avLst/>
                </a:prstGeom>
              </p:spPr>
              <p:txBody>
                <a:bodyPr vert="horz" lIns="217490" tIns="108745" rIns="217490" bIns="108745" rtlCol="0">
                  <a:no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endParaRPr lang="en-US" sz="8800" b="1" dirty="0">
                    <a:solidFill>
                      <a:srgbClr val="53D2FF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2DE504-9A21-AEF5-4DE6-8424A3F1F707}"/>
                  </a:ext>
                </a:extLst>
              </p:cNvPr>
              <p:cNvSpPr txBox="1"/>
              <p:nvPr/>
            </p:nvSpPr>
            <p:spPr>
              <a:xfrm>
                <a:off x="15239925" y="4413998"/>
                <a:ext cx="817330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rgbClr val="53D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Your FREE</a:t>
                </a:r>
                <a:br>
                  <a:rPr lang="en-US" sz="7200" b="1" dirty="0">
                    <a:solidFill>
                      <a:srgbClr val="53D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7200" b="1" dirty="0">
                    <a:solidFill>
                      <a:srgbClr val="53D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Monthly </a:t>
                </a:r>
                <a:br>
                  <a:rPr lang="en-US" sz="7200" b="1" dirty="0">
                    <a:solidFill>
                      <a:srgbClr val="53D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7200" b="1" dirty="0">
                    <a:solidFill>
                      <a:srgbClr val="53D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Aqua</a:t>
                </a:r>
                <a:br>
                  <a:rPr lang="en-US" sz="7200" b="1" dirty="0">
                    <a:solidFill>
                      <a:srgbClr val="53D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7200" b="1" dirty="0">
                    <a:solidFill>
                      <a:srgbClr val="53D2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Newsletter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3878BF5-56AE-34DA-7884-28AA83F31324}"/>
                </a:ext>
              </a:extLst>
            </p:cNvPr>
            <p:cNvGrpSpPr/>
            <p:nvPr/>
          </p:nvGrpSpPr>
          <p:grpSpPr>
            <a:xfrm>
              <a:off x="14489910" y="10868925"/>
              <a:ext cx="11655185" cy="1619642"/>
              <a:chOff x="14344982" y="4346066"/>
              <a:chExt cx="11655185" cy="161964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31626F-CE3C-CD9C-B46C-8D2937F0447C}"/>
                  </a:ext>
                </a:extLst>
              </p:cNvPr>
              <p:cNvSpPr txBox="1"/>
              <p:nvPr/>
            </p:nvSpPr>
            <p:spPr>
              <a:xfrm>
                <a:off x="15084908" y="4346066"/>
                <a:ext cx="9000372" cy="923312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scwfit.com/info</a:t>
                </a:r>
                <a:endParaRPr lang="id-ID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86B59013-B0C5-638F-3D6E-AAD1606592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44982" y="5126592"/>
                <a:ext cx="11655185" cy="839116"/>
              </a:xfrm>
              <a:prstGeom prst="rect">
                <a:avLst/>
              </a:prstGeom>
            </p:spPr>
            <p:txBody>
              <a:bodyPr vert="horz" lIns="217490" tIns="108745" rIns="217490" bIns="108745" rtlCol="0">
                <a:no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sz="8800" b="1" dirty="0">
                  <a:solidFill>
                    <a:srgbClr val="53D2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A677C8-51E9-04D0-A4AE-FE5D1D746A65}"/>
                </a:ext>
              </a:extLst>
            </p:cNvPr>
            <p:cNvGrpSpPr/>
            <p:nvPr/>
          </p:nvGrpSpPr>
          <p:grpSpPr>
            <a:xfrm>
              <a:off x="13718513" y="1567104"/>
              <a:ext cx="11655185" cy="2885856"/>
              <a:chOff x="14344982" y="3079852"/>
              <a:chExt cx="11655185" cy="288585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F9D478-9C7F-E5E0-19EC-541C62951B82}"/>
                  </a:ext>
                </a:extLst>
              </p:cNvPr>
              <p:cNvSpPr txBox="1"/>
              <p:nvPr/>
            </p:nvSpPr>
            <p:spPr>
              <a:xfrm>
                <a:off x="15442434" y="3079852"/>
                <a:ext cx="9000372" cy="1569642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9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SCW Tidal Waves</a:t>
                </a:r>
                <a:endParaRPr lang="id-ID" sz="9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2198A27-5E03-CE89-7F7D-14D5F4440E51}"/>
                  </a:ext>
                </a:extLst>
              </p:cNvPr>
              <p:cNvSpPr/>
              <p:nvPr/>
            </p:nvSpPr>
            <p:spPr>
              <a:xfrm>
                <a:off x="18826217" y="5110025"/>
                <a:ext cx="2232803" cy="165009"/>
              </a:xfrm>
              <a:prstGeom prst="rect">
                <a:avLst/>
              </a:prstGeom>
              <a:solidFill>
                <a:srgbClr val="53D2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39" tIns="45672" rIns="91339" bIns="45672" rtlCol="0" anchor="ctr"/>
              <a:lstStyle/>
              <a:p>
                <a:pPr algn="ctr"/>
                <a:endParaRPr lang="en-US" dirty="0">
                  <a:solidFill>
                    <a:schemeClr val="accent2"/>
                  </a:solidFill>
                  <a:latin typeface="Open Sans Light"/>
                </a:endParaRPr>
              </a:p>
            </p:txBody>
          </p:sp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3CD32AC1-E1A0-53A7-636C-D9A7B21876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44982" y="5126592"/>
                <a:ext cx="11655185" cy="839116"/>
              </a:xfrm>
              <a:prstGeom prst="rect">
                <a:avLst/>
              </a:prstGeom>
            </p:spPr>
            <p:txBody>
              <a:bodyPr vert="horz" lIns="217490" tIns="108745" rIns="217490" bIns="108745" rtlCol="0">
                <a:no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sz="8800" b="1" dirty="0">
                  <a:solidFill>
                    <a:srgbClr val="53D2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30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C3AEC8B-C43A-89B4-AE1B-DEAF5B40D28C}"/>
              </a:ext>
            </a:extLst>
          </p:cNvPr>
          <p:cNvSpPr/>
          <p:nvPr/>
        </p:nvSpPr>
        <p:spPr>
          <a:xfrm>
            <a:off x="-25404" y="0"/>
            <a:ext cx="24428458" cy="137445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3" name="Group 7172">
            <a:extLst>
              <a:ext uri="{FF2B5EF4-FFF2-40B4-BE49-F238E27FC236}">
                <a16:creationId xmlns:a16="http://schemas.microsoft.com/office/drawing/2014/main" id="{B096D8E4-F31F-2C3F-945E-6C2DC0D626EC}"/>
              </a:ext>
            </a:extLst>
          </p:cNvPr>
          <p:cNvGrpSpPr/>
          <p:nvPr/>
        </p:nvGrpSpPr>
        <p:grpSpPr>
          <a:xfrm>
            <a:off x="-25404" y="11063606"/>
            <a:ext cx="24428458" cy="2716151"/>
            <a:chOff x="-25404" y="11063606"/>
            <a:chExt cx="24428458" cy="2716151"/>
          </a:xfrm>
        </p:grpSpPr>
        <p:sp>
          <p:nvSpPr>
            <p:cNvPr id="7168" name="Rectangle 7167">
              <a:extLst>
                <a:ext uri="{FF2B5EF4-FFF2-40B4-BE49-F238E27FC236}">
                  <a16:creationId xmlns:a16="http://schemas.microsoft.com/office/drawing/2014/main" id="{422C38B7-EC27-2D63-8E14-18C0EB01B974}"/>
                </a:ext>
              </a:extLst>
            </p:cNvPr>
            <p:cNvSpPr/>
            <p:nvPr/>
          </p:nvSpPr>
          <p:spPr>
            <a:xfrm>
              <a:off x="-25404" y="11063606"/>
              <a:ext cx="24428458" cy="2716151"/>
            </a:xfrm>
            <a:prstGeom prst="rect">
              <a:avLst/>
            </a:prstGeom>
            <a:solidFill>
              <a:srgbClr val="02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 6">
              <a:extLst>
                <a:ext uri="{FF2B5EF4-FFF2-40B4-BE49-F238E27FC236}">
                  <a16:creationId xmlns:a16="http://schemas.microsoft.com/office/drawing/2014/main" id="{067657C2-CA73-790C-B987-4C91204C8A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1894" y="11970041"/>
              <a:ext cx="1296865" cy="1238142"/>
            </a:xfrm>
            <a:custGeom>
              <a:avLst/>
              <a:gdLst>
                <a:gd name="T0" fmla="*/ 2147483646 w 256"/>
                <a:gd name="T1" fmla="*/ 2147483646 h 244"/>
                <a:gd name="T2" fmla="*/ 2147483646 w 256"/>
                <a:gd name="T3" fmla="*/ 2147483646 h 244"/>
                <a:gd name="T4" fmla="*/ 2147483646 w 256"/>
                <a:gd name="T5" fmla="*/ 2147483646 h 244"/>
                <a:gd name="T6" fmla="*/ 2147483646 w 256"/>
                <a:gd name="T7" fmla="*/ 2147483646 h 244"/>
                <a:gd name="T8" fmla="*/ 2147483646 w 256"/>
                <a:gd name="T9" fmla="*/ 2147483646 h 244"/>
                <a:gd name="T10" fmla="*/ 2147483646 w 256"/>
                <a:gd name="T11" fmla="*/ 2147483646 h 244"/>
                <a:gd name="T12" fmla="*/ 2147483646 w 256"/>
                <a:gd name="T13" fmla="*/ 2147483646 h 244"/>
                <a:gd name="T14" fmla="*/ 2147483646 w 256"/>
                <a:gd name="T15" fmla="*/ 2147483646 h 244"/>
                <a:gd name="T16" fmla="*/ 2147483646 w 256"/>
                <a:gd name="T17" fmla="*/ 2147483646 h 244"/>
                <a:gd name="T18" fmla="*/ 2147483646 w 256"/>
                <a:gd name="T19" fmla="*/ 2147483646 h 244"/>
                <a:gd name="T20" fmla="*/ 2147483646 w 256"/>
                <a:gd name="T21" fmla="*/ 2147483646 h 244"/>
                <a:gd name="T22" fmla="*/ 2147483646 w 256"/>
                <a:gd name="T23" fmla="*/ 2147483646 h 244"/>
                <a:gd name="T24" fmla="*/ 2147483646 w 256"/>
                <a:gd name="T25" fmla="*/ 2147483646 h 244"/>
                <a:gd name="T26" fmla="*/ 2147483646 w 256"/>
                <a:gd name="T27" fmla="*/ 2147483646 h 244"/>
                <a:gd name="T28" fmla="*/ 0 w 256"/>
                <a:gd name="T29" fmla="*/ 2147483646 h 244"/>
                <a:gd name="T30" fmla="*/ 2147483646 w 256"/>
                <a:gd name="T31" fmla="*/ 0 h 244"/>
                <a:gd name="T32" fmla="*/ 2147483646 w 256"/>
                <a:gd name="T33" fmla="*/ 2147483646 h 244"/>
                <a:gd name="T34" fmla="*/ 2147483646 w 256"/>
                <a:gd name="T35" fmla="*/ 2147483646 h 244"/>
                <a:gd name="T36" fmla="*/ 2147483646 w 256"/>
                <a:gd name="T37" fmla="*/ 2147483646 h 244"/>
                <a:gd name="T38" fmla="*/ 2147483646 w 256"/>
                <a:gd name="T39" fmla="*/ 2147483646 h 244"/>
                <a:gd name="T40" fmla="*/ 2147483646 w 256"/>
                <a:gd name="T41" fmla="*/ 2147483646 h 244"/>
                <a:gd name="T42" fmla="*/ 2147483646 w 256"/>
                <a:gd name="T43" fmla="*/ 2147483646 h 244"/>
                <a:gd name="T44" fmla="*/ 2147483646 w 256"/>
                <a:gd name="T45" fmla="*/ 2147483646 h 2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6" h="244">
                  <a:moveTo>
                    <a:pt x="199" y="244"/>
                  </a:moveTo>
                  <a:cubicBezTo>
                    <a:pt x="199" y="155"/>
                    <a:pt x="199" y="155"/>
                    <a:pt x="199" y="155"/>
                  </a:cubicBezTo>
                  <a:cubicBezTo>
                    <a:pt x="199" y="137"/>
                    <a:pt x="194" y="119"/>
                    <a:pt x="172" y="119"/>
                  </a:cubicBezTo>
                  <a:cubicBezTo>
                    <a:pt x="151" y="119"/>
                    <a:pt x="142" y="137"/>
                    <a:pt x="142" y="156"/>
                  </a:cubicBezTo>
                  <a:cubicBezTo>
                    <a:pt x="142" y="244"/>
                    <a:pt x="142" y="244"/>
                    <a:pt x="142" y="244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142" y="81"/>
                    <a:pt x="142" y="81"/>
                    <a:pt x="142" y="81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57" y="84"/>
                    <a:pt x="170" y="76"/>
                    <a:pt x="194" y="76"/>
                  </a:cubicBezTo>
                  <a:cubicBezTo>
                    <a:pt x="217" y="76"/>
                    <a:pt x="256" y="87"/>
                    <a:pt x="256" y="152"/>
                  </a:cubicBezTo>
                  <a:cubicBezTo>
                    <a:pt x="256" y="244"/>
                    <a:pt x="256" y="244"/>
                    <a:pt x="256" y="244"/>
                  </a:cubicBezTo>
                  <a:lnTo>
                    <a:pt x="199" y="244"/>
                  </a:lnTo>
                  <a:close/>
                  <a:moveTo>
                    <a:pt x="32" y="57"/>
                  </a:moveTo>
                  <a:cubicBezTo>
                    <a:pt x="14" y="57"/>
                    <a:pt x="0" y="45"/>
                    <a:pt x="0" y="29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29"/>
                  </a:cubicBezTo>
                  <a:cubicBezTo>
                    <a:pt x="64" y="45"/>
                    <a:pt x="50" y="57"/>
                    <a:pt x="32" y="57"/>
                  </a:cubicBezTo>
                  <a:moveTo>
                    <a:pt x="60" y="244"/>
                  </a:moveTo>
                  <a:cubicBezTo>
                    <a:pt x="3" y="244"/>
                    <a:pt x="3" y="244"/>
                    <a:pt x="3" y="244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60" y="81"/>
                    <a:pt x="60" y="81"/>
                    <a:pt x="60" y="81"/>
                  </a:cubicBezTo>
                  <a:lnTo>
                    <a:pt x="60" y="2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8E7DD00F-1F21-AA09-9D9E-91EBF11DD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44846" y="12034022"/>
              <a:ext cx="1799705" cy="1238141"/>
            </a:xfrm>
            <a:custGeom>
              <a:avLst/>
              <a:gdLst>
                <a:gd name="T0" fmla="*/ 2147483646 w 256"/>
                <a:gd name="T1" fmla="*/ 0 h 176"/>
                <a:gd name="T2" fmla="*/ 2147483646 w 256"/>
                <a:gd name="T3" fmla="*/ 0 h 176"/>
                <a:gd name="T4" fmla="*/ 2147483646 w 256"/>
                <a:gd name="T5" fmla="*/ 0 h 176"/>
                <a:gd name="T6" fmla="*/ 0 w 256"/>
                <a:gd name="T7" fmla="*/ 2147483646 h 176"/>
                <a:gd name="T8" fmla="*/ 0 w 256"/>
                <a:gd name="T9" fmla="*/ 2147483646 h 176"/>
                <a:gd name="T10" fmla="*/ 2147483646 w 256"/>
                <a:gd name="T11" fmla="*/ 2147483646 h 176"/>
                <a:gd name="T12" fmla="*/ 2147483646 w 256"/>
                <a:gd name="T13" fmla="*/ 2147483646 h 176"/>
                <a:gd name="T14" fmla="*/ 2147483646 w 256"/>
                <a:gd name="T15" fmla="*/ 2147483646 h 176"/>
                <a:gd name="T16" fmla="*/ 2147483646 w 256"/>
                <a:gd name="T17" fmla="*/ 2147483646 h 176"/>
                <a:gd name="T18" fmla="*/ 2147483646 w 256"/>
                <a:gd name="T19" fmla="*/ 2147483646 h 176"/>
                <a:gd name="T20" fmla="*/ 2147483646 w 256"/>
                <a:gd name="T21" fmla="*/ 0 h 176"/>
                <a:gd name="T22" fmla="*/ 2147483646 w 256"/>
                <a:gd name="T23" fmla="*/ 2147483646 h 176"/>
                <a:gd name="T24" fmla="*/ 2147483646 w 256"/>
                <a:gd name="T25" fmla="*/ 2147483646 h 176"/>
                <a:gd name="T26" fmla="*/ 2147483646 w 256"/>
                <a:gd name="T27" fmla="*/ 2147483646 h 176"/>
                <a:gd name="T28" fmla="*/ 2147483646 w 256"/>
                <a:gd name="T29" fmla="*/ 2147483646 h 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6" h="176">
                  <a:moveTo>
                    <a:pt x="217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4" y="0"/>
                    <a:pt x="0" y="15"/>
                    <a:pt x="0" y="3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3"/>
                    <a:pt x="24" y="176"/>
                    <a:pt x="46" y="176"/>
                  </a:cubicBezTo>
                  <a:cubicBezTo>
                    <a:pt x="135" y="176"/>
                    <a:pt x="135" y="176"/>
                    <a:pt x="135" y="176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38" y="176"/>
                    <a:pt x="256" y="163"/>
                    <a:pt x="256" y="142"/>
                  </a:cubicBezTo>
                  <a:cubicBezTo>
                    <a:pt x="256" y="36"/>
                    <a:pt x="256" y="36"/>
                    <a:pt x="256" y="36"/>
                  </a:cubicBezTo>
                  <a:cubicBezTo>
                    <a:pt x="256" y="15"/>
                    <a:pt x="238" y="0"/>
                    <a:pt x="217" y="0"/>
                  </a:cubicBezTo>
                  <a:moveTo>
                    <a:pt x="111" y="129"/>
                  </a:moveTo>
                  <a:cubicBezTo>
                    <a:pt x="111" y="48"/>
                    <a:pt x="111" y="48"/>
                    <a:pt x="111" y="48"/>
                  </a:cubicBezTo>
                  <a:cubicBezTo>
                    <a:pt x="167" y="89"/>
                    <a:pt x="167" y="89"/>
                    <a:pt x="167" y="89"/>
                  </a:cubicBezTo>
                  <a:lnTo>
                    <a:pt x="111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2E08804-7318-58BB-8095-CA5179A92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1582" y="11918635"/>
              <a:ext cx="1384985" cy="1384989"/>
            </a:xfrm>
            <a:custGeom>
              <a:avLst/>
              <a:gdLst>
                <a:gd name="T0" fmla="*/ 2147483646 w 256"/>
                <a:gd name="T1" fmla="*/ 2147483646 h 256"/>
                <a:gd name="T2" fmla="*/ 2147483646 w 256"/>
                <a:gd name="T3" fmla="*/ 2147483646 h 256"/>
                <a:gd name="T4" fmla="*/ 0 w 256"/>
                <a:gd name="T5" fmla="*/ 2147483646 h 256"/>
                <a:gd name="T6" fmla="*/ 0 w 256"/>
                <a:gd name="T7" fmla="*/ 2147483646 h 256"/>
                <a:gd name="T8" fmla="*/ 2147483646 w 256"/>
                <a:gd name="T9" fmla="*/ 0 h 256"/>
                <a:gd name="T10" fmla="*/ 2147483646 w 256"/>
                <a:gd name="T11" fmla="*/ 0 h 256"/>
                <a:gd name="T12" fmla="*/ 2147483646 w 256"/>
                <a:gd name="T13" fmla="*/ 2147483646 h 256"/>
                <a:gd name="T14" fmla="*/ 2147483646 w 256"/>
                <a:gd name="T15" fmla="*/ 2147483646 h 256"/>
                <a:gd name="T16" fmla="*/ 2147483646 w 256"/>
                <a:gd name="T17" fmla="*/ 2147483646 h 256"/>
                <a:gd name="T18" fmla="*/ 2147483646 w 256"/>
                <a:gd name="T19" fmla="*/ 2147483646 h 256"/>
                <a:gd name="T20" fmla="*/ 2147483646 w 256"/>
                <a:gd name="T21" fmla="*/ 2147483646 h 256"/>
                <a:gd name="T22" fmla="*/ 2147483646 w 256"/>
                <a:gd name="T23" fmla="*/ 2147483646 h 256"/>
                <a:gd name="T24" fmla="*/ 2147483646 w 256"/>
                <a:gd name="T25" fmla="*/ 2147483646 h 256"/>
                <a:gd name="T26" fmla="*/ 2147483646 w 256"/>
                <a:gd name="T27" fmla="*/ 2147483646 h 256"/>
                <a:gd name="T28" fmla="*/ 2147483646 w 256"/>
                <a:gd name="T29" fmla="*/ 2147483646 h 256"/>
                <a:gd name="T30" fmla="*/ 2147483646 w 256"/>
                <a:gd name="T31" fmla="*/ 2147483646 h 256"/>
                <a:gd name="T32" fmla="*/ 2147483646 w 256"/>
                <a:gd name="T33" fmla="*/ 2147483646 h 256"/>
                <a:gd name="T34" fmla="*/ 2147483646 w 256"/>
                <a:gd name="T35" fmla="*/ 2147483646 h 256"/>
                <a:gd name="T36" fmla="*/ 2147483646 w 256"/>
                <a:gd name="T37" fmla="*/ 2147483646 h 256"/>
                <a:gd name="T38" fmla="*/ 2147483646 w 256"/>
                <a:gd name="T39" fmla="*/ 2147483646 h 256"/>
                <a:gd name="T40" fmla="*/ 2147483646 w 256"/>
                <a:gd name="T41" fmla="*/ 2147483646 h 256"/>
                <a:gd name="T42" fmla="*/ 2147483646 w 256"/>
                <a:gd name="T43" fmla="*/ 2147483646 h 256"/>
                <a:gd name="T44" fmla="*/ 2147483646 w 256"/>
                <a:gd name="T45" fmla="*/ 2147483646 h 256"/>
                <a:gd name="T46" fmla="*/ 2147483646 w 256"/>
                <a:gd name="T47" fmla="*/ 2147483646 h 256"/>
                <a:gd name="T48" fmla="*/ 2147483646 w 256"/>
                <a:gd name="T49" fmla="*/ 2147483646 h 256"/>
                <a:gd name="T50" fmla="*/ 2147483646 w 256"/>
                <a:gd name="T51" fmla="*/ 2147483646 h 256"/>
                <a:gd name="T52" fmla="*/ 2147483646 w 256"/>
                <a:gd name="T53" fmla="*/ 2147483646 h 256"/>
                <a:gd name="T54" fmla="*/ 2147483646 w 256"/>
                <a:gd name="T55" fmla="*/ 2147483646 h 256"/>
                <a:gd name="T56" fmla="*/ 2147483646 w 256"/>
                <a:gd name="T57" fmla="*/ 2147483646 h 256"/>
                <a:gd name="T58" fmla="*/ 2147483646 w 256"/>
                <a:gd name="T59" fmla="*/ 2147483646 h 256"/>
                <a:gd name="T60" fmla="*/ 2147483646 w 256"/>
                <a:gd name="T61" fmla="*/ 2147483646 h 256"/>
                <a:gd name="T62" fmla="*/ 2147483646 w 256"/>
                <a:gd name="T63" fmla="*/ 2147483646 h 256"/>
                <a:gd name="T64" fmla="*/ 2147483646 w 256"/>
                <a:gd name="T65" fmla="*/ 2147483646 h 256"/>
                <a:gd name="T66" fmla="*/ 2147483646 w 256"/>
                <a:gd name="T67" fmla="*/ 2147483646 h 256"/>
                <a:gd name="T68" fmla="*/ 2147483646 w 256"/>
                <a:gd name="T69" fmla="*/ 2147483646 h 256"/>
                <a:gd name="T70" fmla="*/ 2147483646 w 256"/>
                <a:gd name="T71" fmla="*/ 2147483646 h 256"/>
                <a:gd name="T72" fmla="*/ 2147483646 w 256"/>
                <a:gd name="T73" fmla="*/ 2147483646 h 256"/>
                <a:gd name="T74" fmla="*/ 2147483646 w 256"/>
                <a:gd name="T75" fmla="*/ 2147483646 h 256"/>
                <a:gd name="T76" fmla="*/ 2147483646 w 256"/>
                <a:gd name="T77" fmla="*/ 2147483646 h 256"/>
                <a:gd name="T78" fmla="*/ 2147483646 w 256"/>
                <a:gd name="T79" fmla="*/ 2147483646 h 256"/>
                <a:gd name="T80" fmla="*/ 2147483646 w 256"/>
                <a:gd name="T81" fmla="*/ 2147483646 h 256"/>
                <a:gd name="T82" fmla="*/ 2147483646 w 256"/>
                <a:gd name="T83" fmla="*/ 2147483646 h 256"/>
                <a:gd name="T84" fmla="*/ 2147483646 w 256"/>
                <a:gd name="T85" fmla="*/ 2147483646 h 256"/>
                <a:gd name="T86" fmla="*/ 2147483646 w 256"/>
                <a:gd name="T87" fmla="*/ 2147483646 h 256"/>
                <a:gd name="T88" fmla="*/ 2147483646 w 256"/>
                <a:gd name="T89" fmla="*/ 2147483646 h 256"/>
                <a:gd name="T90" fmla="*/ 2147483646 w 256"/>
                <a:gd name="T91" fmla="*/ 2147483646 h 256"/>
                <a:gd name="T92" fmla="*/ 2147483646 w 256"/>
                <a:gd name="T93" fmla="*/ 2147483646 h 256"/>
                <a:gd name="T94" fmla="*/ 2147483646 w 256"/>
                <a:gd name="T95" fmla="*/ 2147483646 h 256"/>
                <a:gd name="T96" fmla="*/ 2147483646 w 256"/>
                <a:gd name="T97" fmla="*/ 2147483646 h 256"/>
                <a:gd name="T98" fmla="*/ 2147483646 w 256"/>
                <a:gd name="T99" fmla="*/ 2147483646 h 256"/>
                <a:gd name="T100" fmla="*/ 2147483646 w 256"/>
                <a:gd name="T101" fmla="*/ 2147483646 h 256"/>
                <a:gd name="T102" fmla="*/ 2147483646 w 256"/>
                <a:gd name="T103" fmla="*/ 2147483646 h 256"/>
                <a:gd name="T104" fmla="*/ 2147483646 w 256"/>
                <a:gd name="T105" fmla="*/ 2147483646 h 2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6" h="256">
                  <a:moveTo>
                    <a:pt x="224" y="256"/>
                  </a:moveTo>
                  <a:cubicBezTo>
                    <a:pt x="32" y="256"/>
                    <a:pt x="32" y="256"/>
                    <a:pt x="32" y="256"/>
                  </a:cubicBezTo>
                  <a:cubicBezTo>
                    <a:pt x="14" y="256"/>
                    <a:pt x="0" y="242"/>
                    <a:pt x="0" y="22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6" y="14"/>
                    <a:pt x="256" y="32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56" y="242"/>
                    <a:pt x="242" y="256"/>
                    <a:pt x="224" y="256"/>
                  </a:cubicBezTo>
                  <a:moveTo>
                    <a:pt x="128" y="78"/>
                  </a:moveTo>
                  <a:cubicBezTo>
                    <a:pt x="108" y="78"/>
                    <a:pt x="91" y="90"/>
                    <a:pt x="83" y="107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3" y="107"/>
                    <a:pt x="83" y="108"/>
                    <a:pt x="83" y="108"/>
                  </a:cubicBezTo>
                  <a:cubicBezTo>
                    <a:pt x="82" y="109"/>
                    <a:pt x="82" y="110"/>
                    <a:pt x="81" y="111"/>
                  </a:cubicBezTo>
                  <a:cubicBezTo>
                    <a:pt x="81" y="111"/>
                    <a:pt x="81" y="112"/>
                    <a:pt x="81" y="113"/>
                  </a:cubicBezTo>
                  <a:cubicBezTo>
                    <a:pt x="81" y="114"/>
                    <a:pt x="80" y="115"/>
                    <a:pt x="80" y="116"/>
                  </a:cubicBezTo>
                  <a:cubicBezTo>
                    <a:pt x="80" y="116"/>
                    <a:pt x="80" y="117"/>
                    <a:pt x="80" y="118"/>
                  </a:cubicBezTo>
                  <a:cubicBezTo>
                    <a:pt x="79" y="119"/>
                    <a:pt x="79" y="120"/>
                    <a:pt x="79" y="121"/>
                  </a:cubicBezTo>
                  <a:cubicBezTo>
                    <a:pt x="79" y="122"/>
                    <a:pt x="79" y="122"/>
                    <a:pt x="79" y="123"/>
                  </a:cubicBezTo>
                  <a:cubicBezTo>
                    <a:pt x="79" y="124"/>
                    <a:pt x="78" y="126"/>
                    <a:pt x="78" y="128"/>
                  </a:cubicBezTo>
                  <a:cubicBezTo>
                    <a:pt x="78" y="155"/>
                    <a:pt x="101" y="178"/>
                    <a:pt x="128" y="178"/>
                  </a:cubicBezTo>
                  <a:cubicBezTo>
                    <a:pt x="155" y="178"/>
                    <a:pt x="178" y="155"/>
                    <a:pt x="178" y="128"/>
                  </a:cubicBezTo>
                  <a:cubicBezTo>
                    <a:pt x="178" y="126"/>
                    <a:pt x="177" y="124"/>
                    <a:pt x="177" y="123"/>
                  </a:cubicBezTo>
                  <a:cubicBezTo>
                    <a:pt x="177" y="122"/>
                    <a:pt x="177" y="122"/>
                    <a:pt x="177" y="121"/>
                  </a:cubicBezTo>
                  <a:cubicBezTo>
                    <a:pt x="177" y="120"/>
                    <a:pt x="177" y="119"/>
                    <a:pt x="176" y="118"/>
                  </a:cubicBezTo>
                  <a:cubicBezTo>
                    <a:pt x="176" y="117"/>
                    <a:pt x="176" y="116"/>
                    <a:pt x="176" y="116"/>
                  </a:cubicBezTo>
                  <a:cubicBezTo>
                    <a:pt x="176" y="115"/>
                    <a:pt x="175" y="114"/>
                    <a:pt x="175" y="113"/>
                  </a:cubicBezTo>
                  <a:cubicBezTo>
                    <a:pt x="175" y="112"/>
                    <a:pt x="175" y="111"/>
                    <a:pt x="175" y="111"/>
                  </a:cubicBezTo>
                  <a:cubicBezTo>
                    <a:pt x="174" y="110"/>
                    <a:pt x="174" y="109"/>
                    <a:pt x="173" y="108"/>
                  </a:cubicBezTo>
                  <a:cubicBezTo>
                    <a:pt x="173" y="108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65" y="90"/>
                    <a:pt x="148" y="78"/>
                    <a:pt x="128" y="78"/>
                  </a:cubicBezTo>
                  <a:moveTo>
                    <a:pt x="227" y="42"/>
                  </a:moveTo>
                  <a:cubicBezTo>
                    <a:pt x="227" y="35"/>
                    <a:pt x="221" y="29"/>
                    <a:pt x="214" y="29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82" y="29"/>
                    <a:pt x="176" y="35"/>
                    <a:pt x="176" y="42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74"/>
                    <a:pt x="182" y="80"/>
                    <a:pt x="189" y="8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21" y="80"/>
                    <a:pt x="227" y="74"/>
                    <a:pt x="227" y="67"/>
                  </a:cubicBezTo>
                  <a:lnTo>
                    <a:pt x="227" y="42"/>
                  </a:lnTo>
                  <a:close/>
                  <a:moveTo>
                    <a:pt x="227" y="107"/>
                  </a:moveTo>
                  <a:cubicBezTo>
                    <a:pt x="204" y="107"/>
                    <a:pt x="204" y="107"/>
                    <a:pt x="204" y="107"/>
                  </a:cubicBezTo>
                  <a:cubicBezTo>
                    <a:pt x="205" y="114"/>
                    <a:pt x="206" y="121"/>
                    <a:pt x="206" y="128"/>
                  </a:cubicBezTo>
                  <a:cubicBezTo>
                    <a:pt x="206" y="171"/>
                    <a:pt x="171" y="206"/>
                    <a:pt x="128" y="206"/>
                  </a:cubicBezTo>
                  <a:cubicBezTo>
                    <a:pt x="85" y="206"/>
                    <a:pt x="50" y="171"/>
                    <a:pt x="50" y="128"/>
                  </a:cubicBezTo>
                  <a:cubicBezTo>
                    <a:pt x="50" y="121"/>
                    <a:pt x="51" y="114"/>
                    <a:pt x="52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214"/>
                    <a:pt x="29" y="214"/>
                    <a:pt x="29" y="214"/>
                  </a:cubicBezTo>
                  <a:cubicBezTo>
                    <a:pt x="29" y="221"/>
                    <a:pt x="35" y="227"/>
                    <a:pt x="42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21" y="227"/>
                    <a:pt x="227" y="221"/>
                    <a:pt x="227" y="214"/>
                  </a:cubicBezTo>
                  <a:lnTo>
                    <a:pt x="227" y="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CCD94C4A-1D0D-84CA-D64A-EA098AC10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8862" y="12001752"/>
              <a:ext cx="1505077" cy="1238141"/>
            </a:xfrm>
            <a:custGeom>
              <a:avLst/>
              <a:gdLst>
                <a:gd name="T0" fmla="*/ 2147483646 w 256"/>
                <a:gd name="T1" fmla="*/ 0 h 210"/>
                <a:gd name="T2" fmla="*/ 2147483646 w 256"/>
                <a:gd name="T3" fmla="*/ 2147483646 h 210"/>
                <a:gd name="T4" fmla="*/ 2147483646 w 256"/>
                <a:gd name="T5" fmla="*/ 2147483646 h 210"/>
                <a:gd name="T6" fmla="*/ 2147483646 w 256"/>
                <a:gd name="T7" fmla="*/ 2147483646 h 210"/>
                <a:gd name="T8" fmla="*/ 2147483646 w 256"/>
                <a:gd name="T9" fmla="*/ 2147483646 h 210"/>
                <a:gd name="T10" fmla="*/ 2147483646 w 256"/>
                <a:gd name="T11" fmla="*/ 2147483646 h 210"/>
                <a:gd name="T12" fmla="*/ 2147483646 w 256"/>
                <a:gd name="T13" fmla="*/ 2147483646 h 210"/>
                <a:gd name="T14" fmla="*/ 2147483646 w 256"/>
                <a:gd name="T15" fmla="*/ 2147483646 h 210"/>
                <a:gd name="T16" fmla="*/ 2147483646 w 256"/>
                <a:gd name="T17" fmla="*/ 2147483646 h 210"/>
                <a:gd name="T18" fmla="*/ 2147483646 w 256"/>
                <a:gd name="T19" fmla="*/ 2147483646 h 210"/>
                <a:gd name="T20" fmla="*/ 2147483646 w 256"/>
                <a:gd name="T21" fmla="*/ 2147483646 h 210"/>
                <a:gd name="T22" fmla="*/ 2147483646 w 256"/>
                <a:gd name="T23" fmla="*/ 2147483646 h 210"/>
                <a:gd name="T24" fmla="*/ 2147483646 w 256"/>
                <a:gd name="T25" fmla="*/ 2147483646 h 210"/>
                <a:gd name="T26" fmla="*/ 2147483646 w 256"/>
                <a:gd name="T27" fmla="*/ 2147483646 h 210"/>
                <a:gd name="T28" fmla="*/ 2147483646 w 256"/>
                <a:gd name="T29" fmla="*/ 2147483646 h 210"/>
                <a:gd name="T30" fmla="*/ 2147483646 w 256"/>
                <a:gd name="T31" fmla="*/ 2147483646 h 210"/>
                <a:gd name="T32" fmla="*/ 0 w 256"/>
                <a:gd name="T33" fmla="*/ 2147483646 h 210"/>
                <a:gd name="T34" fmla="*/ 2147483646 w 256"/>
                <a:gd name="T35" fmla="*/ 2147483646 h 210"/>
                <a:gd name="T36" fmla="*/ 2147483646 w 256"/>
                <a:gd name="T37" fmla="*/ 2147483646 h 210"/>
                <a:gd name="T38" fmla="*/ 2147483646 w 256"/>
                <a:gd name="T39" fmla="*/ 2147483646 h 210"/>
                <a:gd name="T40" fmla="*/ 2147483646 w 256"/>
                <a:gd name="T41" fmla="*/ 2147483646 h 210"/>
                <a:gd name="T42" fmla="*/ 2147483646 w 256"/>
                <a:gd name="T43" fmla="*/ 2147483646 h 210"/>
                <a:gd name="T44" fmla="*/ 2147483646 w 256"/>
                <a:gd name="T45" fmla="*/ 2147483646 h 210"/>
                <a:gd name="T46" fmla="*/ 2147483646 w 256"/>
                <a:gd name="T47" fmla="*/ 2147483646 h 210"/>
                <a:gd name="T48" fmla="*/ 2147483646 w 256"/>
                <a:gd name="T49" fmla="*/ 2147483646 h 210"/>
                <a:gd name="T50" fmla="*/ 2147483646 w 256"/>
                <a:gd name="T51" fmla="*/ 2147483646 h 210"/>
                <a:gd name="T52" fmla="*/ 2147483646 w 256"/>
                <a:gd name="T53" fmla="*/ 2147483646 h 210"/>
                <a:gd name="T54" fmla="*/ 2147483646 w 256"/>
                <a:gd name="T55" fmla="*/ 2147483646 h 210"/>
                <a:gd name="T56" fmla="*/ 2147483646 w 256"/>
                <a:gd name="T57" fmla="*/ 2147483646 h 210"/>
                <a:gd name="T58" fmla="*/ 2147483646 w 256"/>
                <a:gd name="T59" fmla="*/ 2147483646 h 210"/>
                <a:gd name="T60" fmla="*/ 2147483646 w 256"/>
                <a:gd name="T61" fmla="*/ 2147483646 h 210"/>
                <a:gd name="T62" fmla="*/ 2147483646 w 256"/>
                <a:gd name="T63" fmla="*/ 2147483646 h 210"/>
                <a:gd name="T64" fmla="*/ 2147483646 w 256"/>
                <a:gd name="T65" fmla="*/ 2147483646 h 210"/>
                <a:gd name="T66" fmla="*/ 2147483646 w 256"/>
                <a:gd name="T67" fmla="*/ 2147483646 h 210"/>
                <a:gd name="T68" fmla="*/ 2147483646 w 256"/>
                <a:gd name="T69" fmla="*/ 2147483646 h 210"/>
                <a:gd name="T70" fmla="*/ 2147483646 w 256"/>
                <a:gd name="T71" fmla="*/ 2147483646 h 210"/>
                <a:gd name="T72" fmla="*/ 2147483646 w 256"/>
                <a:gd name="T73" fmla="*/ 2147483646 h 210"/>
                <a:gd name="T74" fmla="*/ 2147483646 w 256"/>
                <a:gd name="T75" fmla="*/ 2147483646 h 210"/>
                <a:gd name="T76" fmla="*/ 2147483646 w 256"/>
                <a:gd name="T77" fmla="*/ 2147483646 h 210"/>
                <a:gd name="T78" fmla="*/ 2147483646 w 256"/>
                <a:gd name="T79" fmla="*/ 2147483646 h 210"/>
                <a:gd name="T80" fmla="*/ 2147483646 w 256"/>
                <a:gd name="T81" fmla="*/ 2147483646 h 210"/>
                <a:gd name="T82" fmla="*/ 2147483646 w 256"/>
                <a:gd name="T83" fmla="*/ 0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6" h="210">
                  <a:moveTo>
                    <a:pt x="174" y="0"/>
                  </a:moveTo>
                  <a:cubicBezTo>
                    <a:pt x="194" y="0"/>
                    <a:pt x="205" y="7"/>
                    <a:pt x="216" y="16"/>
                  </a:cubicBezTo>
                  <a:cubicBezTo>
                    <a:pt x="224" y="16"/>
                    <a:pt x="236" y="11"/>
                    <a:pt x="243" y="7"/>
                  </a:cubicBezTo>
                  <a:cubicBezTo>
                    <a:pt x="245" y="6"/>
                    <a:pt x="247" y="5"/>
                    <a:pt x="249" y="4"/>
                  </a:cubicBezTo>
                  <a:cubicBezTo>
                    <a:pt x="245" y="14"/>
                    <a:pt x="240" y="22"/>
                    <a:pt x="232" y="29"/>
                  </a:cubicBezTo>
                  <a:cubicBezTo>
                    <a:pt x="230" y="30"/>
                    <a:pt x="229" y="32"/>
                    <a:pt x="226" y="33"/>
                  </a:cubicBezTo>
                  <a:cubicBezTo>
                    <a:pt x="226" y="33"/>
                    <a:pt x="226" y="33"/>
                    <a:pt x="226" y="33"/>
                  </a:cubicBezTo>
                  <a:cubicBezTo>
                    <a:pt x="238" y="33"/>
                    <a:pt x="247" y="27"/>
                    <a:pt x="256" y="25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1" y="32"/>
                    <a:pt x="245" y="40"/>
                    <a:pt x="238" y="45"/>
                  </a:cubicBezTo>
                  <a:cubicBezTo>
                    <a:pt x="235" y="47"/>
                    <a:pt x="233" y="50"/>
                    <a:pt x="230" y="52"/>
                  </a:cubicBezTo>
                  <a:cubicBezTo>
                    <a:pt x="230" y="64"/>
                    <a:pt x="230" y="75"/>
                    <a:pt x="228" y="85"/>
                  </a:cubicBezTo>
                  <a:cubicBezTo>
                    <a:pt x="214" y="144"/>
                    <a:pt x="180" y="184"/>
                    <a:pt x="125" y="202"/>
                  </a:cubicBezTo>
                  <a:cubicBezTo>
                    <a:pt x="105" y="208"/>
                    <a:pt x="73" y="210"/>
                    <a:pt x="50" y="205"/>
                  </a:cubicBezTo>
                  <a:cubicBezTo>
                    <a:pt x="39" y="202"/>
                    <a:pt x="29" y="199"/>
                    <a:pt x="19" y="195"/>
                  </a:cubicBezTo>
                  <a:cubicBezTo>
                    <a:pt x="14" y="192"/>
                    <a:pt x="9" y="190"/>
                    <a:pt x="5" y="187"/>
                  </a:cubicBezTo>
                  <a:cubicBezTo>
                    <a:pt x="3" y="186"/>
                    <a:pt x="2" y="185"/>
                    <a:pt x="0" y="184"/>
                  </a:cubicBezTo>
                  <a:cubicBezTo>
                    <a:pt x="5" y="184"/>
                    <a:pt x="11" y="186"/>
                    <a:pt x="17" y="185"/>
                  </a:cubicBezTo>
                  <a:cubicBezTo>
                    <a:pt x="22" y="184"/>
                    <a:pt x="27" y="184"/>
                    <a:pt x="32" y="183"/>
                  </a:cubicBezTo>
                  <a:cubicBezTo>
                    <a:pt x="44" y="180"/>
                    <a:pt x="54" y="177"/>
                    <a:pt x="63" y="172"/>
                  </a:cubicBezTo>
                  <a:cubicBezTo>
                    <a:pt x="68" y="169"/>
                    <a:pt x="74" y="166"/>
                    <a:pt x="78" y="162"/>
                  </a:cubicBezTo>
                  <a:cubicBezTo>
                    <a:pt x="72" y="162"/>
                    <a:pt x="66" y="161"/>
                    <a:pt x="62" y="160"/>
                  </a:cubicBezTo>
                  <a:cubicBezTo>
                    <a:pt x="45" y="154"/>
                    <a:pt x="35" y="143"/>
                    <a:pt x="29" y="126"/>
                  </a:cubicBezTo>
                  <a:cubicBezTo>
                    <a:pt x="34" y="127"/>
                    <a:pt x="49" y="128"/>
                    <a:pt x="52" y="125"/>
                  </a:cubicBezTo>
                  <a:cubicBezTo>
                    <a:pt x="46" y="125"/>
                    <a:pt x="39" y="121"/>
                    <a:pt x="35" y="118"/>
                  </a:cubicBezTo>
                  <a:cubicBezTo>
                    <a:pt x="21" y="109"/>
                    <a:pt x="10" y="95"/>
                    <a:pt x="10" y="73"/>
                  </a:cubicBezTo>
                  <a:cubicBezTo>
                    <a:pt x="12" y="74"/>
                    <a:pt x="14" y="75"/>
                    <a:pt x="16" y="76"/>
                  </a:cubicBezTo>
                  <a:cubicBezTo>
                    <a:pt x="19" y="77"/>
                    <a:pt x="22" y="78"/>
                    <a:pt x="27" y="79"/>
                  </a:cubicBezTo>
                  <a:cubicBezTo>
                    <a:pt x="28" y="79"/>
                    <a:pt x="32" y="80"/>
                    <a:pt x="34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1" y="76"/>
                    <a:pt x="26" y="74"/>
                    <a:pt x="24" y="71"/>
                  </a:cubicBezTo>
                  <a:cubicBezTo>
                    <a:pt x="15" y="60"/>
                    <a:pt x="7" y="43"/>
                    <a:pt x="12" y="23"/>
                  </a:cubicBezTo>
                  <a:cubicBezTo>
                    <a:pt x="13" y="18"/>
                    <a:pt x="15" y="1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2"/>
                    <a:pt x="21" y="13"/>
                    <a:pt x="23" y="15"/>
                  </a:cubicBezTo>
                  <a:cubicBezTo>
                    <a:pt x="27" y="21"/>
                    <a:pt x="33" y="26"/>
                    <a:pt x="38" y="30"/>
                  </a:cubicBezTo>
                  <a:cubicBezTo>
                    <a:pt x="57" y="45"/>
                    <a:pt x="75" y="54"/>
                    <a:pt x="103" y="61"/>
                  </a:cubicBezTo>
                  <a:cubicBezTo>
                    <a:pt x="110" y="63"/>
                    <a:pt x="118" y="64"/>
                    <a:pt x="126" y="64"/>
                  </a:cubicBezTo>
                  <a:cubicBezTo>
                    <a:pt x="124" y="57"/>
                    <a:pt x="124" y="46"/>
                    <a:pt x="126" y="40"/>
                  </a:cubicBezTo>
                  <a:cubicBezTo>
                    <a:pt x="131" y="23"/>
                    <a:pt x="141" y="11"/>
                    <a:pt x="156" y="4"/>
                  </a:cubicBezTo>
                  <a:cubicBezTo>
                    <a:pt x="160" y="3"/>
                    <a:pt x="164" y="2"/>
                    <a:pt x="168" y="1"/>
                  </a:cubicBezTo>
                  <a:cubicBezTo>
                    <a:pt x="170" y="1"/>
                    <a:pt x="172" y="0"/>
                    <a:pt x="17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7F1218DC-FD91-B7C1-7554-841986244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11672" y="11867558"/>
              <a:ext cx="1474945" cy="1474945"/>
            </a:xfrm>
            <a:custGeom>
              <a:avLst/>
              <a:gdLst>
                <a:gd name="T0" fmla="*/ 2147483646 w 256"/>
                <a:gd name="T1" fmla="*/ 2147483646 h 256"/>
                <a:gd name="T2" fmla="*/ 2147483646 w 256"/>
                <a:gd name="T3" fmla="*/ 2147483646 h 256"/>
                <a:gd name="T4" fmla="*/ 0 w 256"/>
                <a:gd name="T5" fmla="*/ 2147483646 h 256"/>
                <a:gd name="T6" fmla="*/ 0 w 256"/>
                <a:gd name="T7" fmla="*/ 2147483646 h 256"/>
                <a:gd name="T8" fmla="*/ 2147483646 w 256"/>
                <a:gd name="T9" fmla="*/ 0 h 256"/>
                <a:gd name="T10" fmla="*/ 2147483646 w 256"/>
                <a:gd name="T11" fmla="*/ 0 h 256"/>
                <a:gd name="T12" fmla="*/ 2147483646 w 256"/>
                <a:gd name="T13" fmla="*/ 2147483646 h 256"/>
                <a:gd name="T14" fmla="*/ 2147483646 w 256"/>
                <a:gd name="T15" fmla="*/ 2147483646 h 256"/>
                <a:gd name="T16" fmla="*/ 2147483646 w 256"/>
                <a:gd name="T17" fmla="*/ 2147483646 h 256"/>
                <a:gd name="T18" fmla="*/ 2147483646 w 256"/>
                <a:gd name="T19" fmla="*/ 2147483646 h 256"/>
                <a:gd name="T20" fmla="*/ 2147483646 w 256"/>
                <a:gd name="T21" fmla="*/ 2147483646 h 256"/>
                <a:gd name="T22" fmla="*/ 2147483646 w 256"/>
                <a:gd name="T23" fmla="*/ 2147483646 h 256"/>
                <a:gd name="T24" fmla="*/ 2147483646 w 256"/>
                <a:gd name="T25" fmla="*/ 2147483646 h 256"/>
                <a:gd name="T26" fmla="*/ 2147483646 w 256"/>
                <a:gd name="T27" fmla="*/ 2147483646 h 256"/>
                <a:gd name="T28" fmla="*/ 2147483646 w 256"/>
                <a:gd name="T29" fmla="*/ 2147483646 h 256"/>
                <a:gd name="T30" fmla="*/ 2147483646 w 256"/>
                <a:gd name="T31" fmla="*/ 2147483646 h 256"/>
                <a:gd name="T32" fmla="*/ 2147483646 w 256"/>
                <a:gd name="T33" fmla="*/ 2147483646 h 256"/>
                <a:gd name="T34" fmla="*/ 2147483646 w 256"/>
                <a:gd name="T35" fmla="*/ 2147483646 h 256"/>
                <a:gd name="T36" fmla="*/ 2147483646 w 256"/>
                <a:gd name="T37" fmla="*/ 2147483646 h 256"/>
                <a:gd name="T38" fmla="*/ 2147483646 w 256"/>
                <a:gd name="T39" fmla="*/ 2147483646 h 256"/>
                <a:gd name="T40" fmla="*/ 2147483646 w 256"/>
                <a:gd name="T41" fmla="*/ 2147483646 h 256"/>
                <a:gd name="T42" fmla="*/ 2147483646 w 256"/>
                <a:gd name="T43" fmla="*/ 2147483646 h 256"/>
                <a:gd name="T44" fmla="*/ 2147483646 w 256"/>
                <a:gd name="T45" fmla="*/ 2147483646 h 256"/>
                <a:gd name="T46" fmla="*/ 2147483646 w 256"/>
                <a:gd name="T47" fmla="*/ 2147483646 h 256"/>
                <a:gd name="T48" fmla="*/ 2147483646 w 256"/>
                <a:gd name="T49" fmla="*/ 2147483646 h 256"/>
                <a:gd name="T50" fmla="*/ 2147483646 w 256"/>
                <a:gd name="T51" fmla="*/ 2147483646 h 256"/>
                <a:gd name="T52" fmla="*/ 2147483646 w 256"/>
                <a:gd name="T53" fmla="*/ 2147483646 h 256"/>
                <a:gd name="T54" fmla="*/ 2147483646 w 256"/>
                <a:gd name="T55" fmla="*/ 2147483646 h 256"/>
                <a:gd name="T56" fmla="*/ 2147483646 w 256"/>
                <a:gd name="T57" fmla="*/ 2147483646 h 2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6" h="256">
                  <a:moveTo>
                    <a:pt x="236" y="256"/>
                  </a:moveTo>
                  <a:cubicBezTo>
                    <a:pt x="20" y="256"/>
                    <a:pt x="20" y="256"/>
                    <a:pt x="20" y="256"/>
                  </a:cubicBezTo>
                  <a:cubicBezTo>
                    <a:pt x="9" y="256"/>
                    <a:pt x="0" y="248"/>
                    <a:pt x="0" y="23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7" y="0"/>
                    <a:pt x="256" y="9"/>
                    <a:pt x="256" y="20"/>
                  </a:cubicBezTo>
                  <a:cubicBezTo>
                    <a:pt x="256" y="237"/>
                    <a:pt x="256" y="237"/>
                    <a:pt x="256" y="237"/>
                  </a:cubicBezTo>
                  <a:cubicBezTo>
                    <a:pt x="256" y="248"/>
                    <a:pt x="247" y="256"/>
                    <a:pt x="236" y="256"/>
                  </a:cubicBezTo>
                  <a:moveTo>
                    <a:pt x="109" y="49"/>
                  </a:moveTo>
                  <a:cubicBezTo>
                    <a:pt x="97" y="49"/>
                    <a:pt x="86" y="51"/>
                    <a:pt x="78" y="55"/>
                  </a:cubicBezTo>
                  <a:cubicBezTo>
                    <a:pt x="71" y="59"/>
                    <a:pt x="65" y="65"/>
                    <a:pt x="62" y="71"/>
                  </a:cubicBezTo>
                  <a:cubicBezTo>
                    <a:pt x="60" y="77"/>
                    <a:pt x="58" y="84"/>
                    <a:pt x="58" y="96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0"/>
                    <a:pt x="100" y="85"/>
                    <a:pt x="103" y="82"/>
                  </a:cubicBezTo>
                  <a:cubicBezTo>
                    <a:pt x="106" y="80"/>
                    <a:pt x="111" y="78"/>
                    <a:pt x="117" y="78"/>
                  </a:cubicBezTo>
                  <a:cubicBezTo>
                    <a:pt x="123" y="78"/>
                    <a:pt x="128" y="81"/>
                    <a:pt x="134" y="85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30" y="53"/>
                    <a:pt x="121" y="49"/>
                    <a:pt x="109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299674" y="427976"/>
            <a:ext cx="15825193" cy="163119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Give Us a BIG WAVE on Social</a:t>
            </a:r>
            <a:endParaRPr lang="id-ID" sz="10000" b="1" dirty="0">
              <a:solidFill>
                <a:schemeClr val="bg1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E29EEB-E920-E3DD-EF1C-EE9726F02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92" y="1095745"/>
            <a:ext cx="10846456" cy="3436496"/>
          </a:xfrm>
          <a:prstGeom prst="rect">
            <a:avLst/>
          </a:prstGeom>
        </p:spPr>
      </p:pic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0862FC21-35FD-CFE9-E919-33CD16778D17}"/>
              </a:ext>
            </a:extLst>
          </p:cNvPr>
          <p:cNvGrpSpPr/>
          <p:nvPr/>
        </p:nvGrpSpPr>
        <p:grpSpPr>
          <a:xfrm>
            <a:off x="3186853" y="4079421"/>
            <a:ext cx="8348654" cy="2201451"/>
            <a:chOff x="3186853" y="4079421"/>
            <a:chExt cx="8348654" cy="2201451"/>
          </a:xfrm>
        </p:grpSpPr>
        <p:sp>
          <p:nvSpPr>
            <p:cNvPr id="7169" name="Rectangle 7168">
              <a:extLst>
                <a:ext uri="{FF2B5EF4-FFF2-40B4-BE49-F238E27FC236}">
                  <a16:creationId xmlns:a16="http://schemas.microsoft.com/office/drawing/2014/main" id="{39DD4F95-87E8-5125-BA52-DB13075810CE}"/>
                </a:ext>
              </a:extLst>
            </p:cNvPr>
            <p:cNvSpPr/>
            <p:nvPr/>
          </p:nvSpPr>
          <p:spPr>
            <a:xfrm>
              <a:off x="3186853" y="4079421"/>
              <a:ext cx="8348654" cy="2201451"/>
            </a:xfrm>
            <a:prstGeom prst="rect">
              <a:avLst/>
            </a:prstGeom>
            <a:solidFill>
              <a:srgbClr val="02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2C4761-589E-4F93-A4B5-218361A8D8D8}"/>
                </a:ext>
              </a:extLst>
            </p:cNvPr>
            <p:cNvSpPr txBox="1"/>
            <p:nvPr/>
          </p:nvSpPr>
          <p:spPr>
            <a:xfrm>
              <a:off x="4568432" y="4432587"/>
              <a:ext cx="5745447" cy="1323421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#SCWMANIA</a:t>
              </a:r>
              <a:endParaRPr lang="id-ID" sz="8000" b="1" dirty="0">
                <a:solidFill>
                  <a:schemeClr val="bg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9585A44A-EDDF-6D91-F027-9539E74049BF}"/>
              </a:ext>
            </a:extLst>
          </p:cNvPr>
          <p:cNvGrpSpPr/>
          <p:nvPr/>
        </p:nvGrpSpPr>
        <p:grpSpPr>
          <a:xfrm>
            <a:off x="12747647" y="4102847"/>
            <a:ext cx="8912070" cy="2201451"/>
            <a:chOff x="12747647" y="4102847"/>
            <a:chExt cx="8912070" cy="2201451"/>
          </a:xfrm>
        </p:grpSpPr>
        <p:sp>
          <p:nvSpPr>
            <p:cNvPr id="7171" name="Rectangle 7170">
              <a:extLst>
                <a:ext uri="{FF2B5EF4-FFF2-40B4-BE49-F238E27FC236}">
                  <a16:creationId xmlns:a16="http://schemas.microsoft.com/office/drawing/2014/main" id="{74CCA672-DD01-3209-E72D-93C3EA425E5C}"/>
                </a:ext>
              </a:extLst>
            </p:cNvPr>
            <p:cNvSpPr/>
            <p:nvPr/>
          </p:nvSpPr>
          <p:spPr>
            <a:xfrm>
              <a:off x="12747647" y="4102847"/>
              <a:ext cx="8912070" cy="2201451"/>
            </a:xfrm>
            <a:prstGeom prst="rect">
              <a:avLst/>
            </a:prstGeom>
            <a:solidFill>
              <a:srgbClr val="02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629AAB-C298-7AF8-BA35-C20A7836B22D}"/>
                </a:ext>
              </a:extLst>
            </p:cNvPr>
            <p:cNvSpPr txBox="1"/>
            <p:nvPr/>
          </p:nvSpPr>
          <p:spPr>
            <a:xfrm>
              <a:off x="13247209" y="4466357"/>
              <a:ext cx="8058260" cy="1323421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#AQUAEXSUMMIT</a:t>
              </a:r>
              <a:endParaRPr lang="id-ID" sz="8000" b="1" dirty="0">
                <a:solidFill>
                  <a:schemeClr val="bg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79" name="Picture 7178">
            <a:extLst>
              <a:ext uri="{FF2B5EF4-FFF2-40B4-BE49-F238E27FC236}">
                <a16:creationId xmlns:a16="http://schemas.microsoft.com/office/drawing/2014/main" id="{303735D0-A6AE-FDDD-6157-58B6F97BE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064" y="6797069"/>
            <a:ext cx="24428458" cy="47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28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6F151CF0-AF3C-9C51-5AC6-CBE09215EF96}"/>
              </a:ext>
            </a:extLst>
          </p:cNvPr>
          <p:cNvGrpSpPr/>
          <p:nvPr/>
        </p:nvGrpSpPr>
        <p:grpSpPr>
          <a:xfrm>
            <a:off x="0" y="12067476"/>
            <a:ext cx="24428458" cy="1677111"/>
            <a:chOff x="0" y="12067476"/>
            <a:chExt cx="24428458" cy="167711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7634006-2BE6-BCE1-3169-621F410EDAFF}"/>
                </a:ext>
              </a:extLst>
            </p:cNvPr>
            <p:cNvSpPr/>
            <p:nvPr/>
          </p:nvSpPr>
          <p:spPr>
            <a:xfrm>
              <a:off x="0" y="12067476"/>
              <a:ext cx="24428458" cy="1677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2CF79F-5F69-67BD-13CC-37AE11F83D08}"/>
                </a:ext>
              </a:extLst>
            </p:cNvPr>
            <p:cNvSpPr txBox="1"/>
            <p:nvPr/>
          </p:nvSpPr>
          <p:spPr>
            <a:xfrm>
              <a:off x="10082338" y="12184707"/>
              <a:ext cx="12425494" cy="132342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scwfit.com/certs</a:t>
              </a: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5785096-801C-4ABD-8D1F-92E4C5CF5B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4" b="24144"/>
          <a:stretch>
            <a:fillRect/>
          </a:stretch>
        </p:blipFill>
        <p:spPr>
          <a:xfrm>
            <a:off x="0" y="0"/>
            <a:ext cx="24377650" cy="6461125"/>
          </a:xfrm>
        </p:spPr>
      </p:pic>
      <p:sp>
        <p:nvSpPr>
          <p:cNvPr id="61" name="Rectangle 60"/>
          <p:cNvSpPr/>
          <p:nvPr/>
        </p:nvSpPr>
        <p:spPr>
          <a:xfrm>
            <a:off x="20060" y="0"/>
            <a:ext cx="24377655" cy="6460435"/>
          </a:xfrm>
          <a:prstGeom prst="rect">
            <a:avLst/>
          </a:prstGeom>
          <a:solidFill>
            <a:schemeClr val="accent6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baseline="-25000" dirty="0"/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7603116" y="-36845"/>
            <a:ext cx="16666554" cy="172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9600" b="1" spc="-400" dirty="0">
              <a:solidFill>
                <a:schemeClr val="bg1"/>
              </a:solidFill>
              <a:latin typeface="Lato Regular"/>
              <a:ea typeface="Franchise" pitchFamily="49" charset="0"/>
              <a:cs typeface="Lato Regular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9B0A2C-B1F1-63DE-B7C8-83DAC5413B9A}"/>
              </a:ext>
            </a:extLst>
          </p:cNvPr>
          <p:cNvGrpSpPr/>
          <p:nvPr/>
        </p:nvGrpSpPr>
        <p:grpSpPr>
          <a:xfrm>
            <a:off x="-111870" y="1296514"/>
            <a:ext cx="9016547" cy="12419486"/>
            <a:chOff x="209946" y="1330624"/>
            <a:chExt cx="9016547" cy="124194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29FA7D-C7BD-0A6F-4CB2-39D0E7D0D4B0}"/>
                </a:ext>
              </a:extLst>
            </p:cNvPr>
            <p:cNvGrpSpPr/>
            <p:nvPr/>
          </p:nvGrpSpPr>
          <p:grpSpPr>
            <a:xfrm>
              <a:off x="209946" y="1330624"/>
              <a:ext cx="9016547" cy="12419486"/>
              <a:chOff x="209946" y="1330624"/>
              <a:chExt cx="9016547" cy="12419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7CC2BEE-489D-4630-BCB1-7DAF25DA0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946" y="1330624"/>
                <a:ext cx="9016547" cy="12419486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05AFA4-CE9C-C154-2970-B4F4FD2687E0}"/>
                  </a:ext>
                </a:extLst>
              </p:cNvPr>
              <p:cNvSpPr/>
              <p:nvPr/>
            </p:nvSpPr>
            <p:spPr>
              <a:xfrm>
                <a:off x="2572896" y="2194718"/>
                <a:ext cx="4290646" cy="1920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984EA5-BE75-CD5E-1B18-328DF2DC1387}"/>
                </a:ext>
              </a:extLst>
            </p:cNvPr>
            <p:cNvSpPr txBox="1"/>
            <p:nvPr/>
          </p:nvSpPr>
          <p:spPr>
            <a:xfrm>
              <a:off x="2507052" y="2374199"/>
              <a:ext cx="4290646" cy="64631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SCW AQUA EXERCISE</a:t>
              </a:r>
              <a:endParaRPr lang="id-ID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DD3757-B23E-3C28-FBC9-ADEDE9A719D7}"/>
                </a:ext>
              </a:extLst>
            </p:cNvPr>
            <p:cNvSpPr txBox="1"/>
            <p:nvPr/>
          </p:nvSpPr>
          <p:spPr>
            <a:xfrm>
              <a:off x="2445262" y="2927184"/>
              <a:ext cx="4290646" cy="64631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CERTIFICATION</a:t>
              </a:r>
              <a:endParaRPr lang="id-ID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08091A-CE9F-49D6-9DFE-1E5E9EAB6D04}"/>
                </a:ext>
              </a:extLst>
            </p:cNvPr>
            <p:cNvSpPr txBox="1"/>
            <p:nvPr/>
          </p:nvSpPr>
          <p:spPr>
            <a:xfrm>
              <a:off x="2343422" y="3505703"/>
              <a:ext cx="4290646" cy="64631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COURSE</a:t>
              </a:r>
              <a:endParaRPr lang="id-ID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82A770-1923-D23E-3D90-BE8F5A54B25F}"/>
              </a:ext>
            </a:extLst>
          </p:cNvPr>
          <p:cNvGrpSpPr/>
          <p:nvPr/>
        </p:nvGrpSpPr>
        <p:grpSpPr>
          <a:xfrm>
            <a:off x="6375648" y="942352"/>
            <a:ext cx="19896926" cy="4415343"/>
            <a:chOff x="6375648" y="1716074"/>
            <a:chExt cx="19896926" cy="441534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E28E3F-4CC0-7F54-53A1-DC230207BC5E}"/>
                </a:ext>
              </a:extLst>
            </p:cNvPr>
            <p:cNvGrpSpPr/>
            <p:nvPr/>
          </p:nvGrpSpPr>
          <p:grpSpPr>
            <a:xfrm>
              <a:off x="6375648" y="1716074"/>
              <a:ext cx="19896926" cy="2742827"/>
              <a:chOff x="6375648" y="1716074"/>
              <a:chExt cx="19896926" cy="2742827"/>
            </a:xfrm>
          </p:grpSpPr>
          <p:sp>
            <p:nvSpPr>
              <p:cNvPr id="64" name="Subtitle 2"/>
              <p:cNvSpPr txBox="1">
                <a:spLocks/>
              </p:cNvSpPr>
              <p:nvPr/>
            </p:nvSpPr>
            <p:spPr>
              <a:xfrm>
                <a:off x="6375648" y="1716074"/>
                <a:ext cx="19896926" cy="27428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0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Franchise" pitchFamily="49" charset="0"/>
                    <a:cs typeface="Calibri" panose="020F0502020204030204" pitchFamily="34" charset="0"/>
                  </a:rPr>
                  <a:t>SCW</a:t>
                </a:r>
              </a:p>
            </p:txBody>
          </p:sp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A13EDA67-15E8-78A3-D22C-597EF2F438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5648" y="2935858"/>
                <a:ext cx="19896926" cy="88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1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Franchise" pitchFamily="49" charset="0"/>
                    <a:cs typeface="Calibri" panose="020F0502020204030204" pitchFamily="34" charset="0"/>
                  </a:rPr>
                  <a:t>Online Certifications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7B6B8C-1FBD-5FC8-BDD4-3C4E4FAB8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82338" y="4483629"/>
              <a:ext cx="12561968" cy="164778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E584E0-C7CA-EF14-7539-97040267D953}"/>
              </a:ext>
            </a:extLst>
          </p:cNvPr>
          <p:cNvSpPr txBox="1"/>
          <p:nvPr/>
        </p:nvSpPr>
        <p:spPr>
          <a:xfrm>
            <a:off x="10017689" y="6691898"/>
            <a:ext cx="12425494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Course Includes: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C3F801-3162-AEEB-67A8-DC1B455AE8BE}"/>
              </a:ext>
            </a:extLst>
          </p:cNvPr>
          <p:cNvGrpSpPr/>
          <p:nvPr/>
        </p:nvGrpSpPr>
        <p:grpSpPr>
          <a:xfrm>
            <a:off x="9480153" y="8242524"/>
            <a:ext cx="3205526" cy="4158420"/>
            <a:chOff x="9480153" y="8242524"/>
            <a:chExt cx="3205526" cy="4158420"/>
          </a:xfrm>
        </p:grpSpPr>
        <p:sp>
          <p:nvSpPr>
            <p:cNvPr id="60" name="Freeform 7"/>
            <p:cNvSpPr>
              <a:spLocks noEditPoints="1"/>
            </p:cNvSpPr>
            <p:nvPr/>
          </p:nvSpPr>
          <p:spPr bwMode="auto">
            <a:xfrm>
              <a:off x="9737450" y="8242524"/>
              <a:ext cx="2744035" cy="2744750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88" name="Content Placeholder 19"/>
            <p:cNvSpPr txBox="1">
              <a:spLocks/>
            </p:cNvSpPr>
            <p:nvPr/>
          </p:nvSpPr>
          <p:spPr>
            <a:xfrm>
              <a:off x="9480153" y="11154429"/>
              <a:ext cx="3205526" cy="1246515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accent1"/>
                </a:buClr>
                <a:buSzPct val="80000"/>
                <a:buNone/>
              </a:pPr>
              <a:r>
                <a:rPr lang="en-US" alt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MANUAL</a:t>
              </a:r>
            </a:p>
          </p:txBody>
        </p:sp>
        <p:sp>
          <p:nvSpPr>
            <p:cNvPr id="18" name="Shape 2535">
              <a:extLst>
                <a:ext uri="{FF2B5EF4-FFF2-40B4-BE49-F238E27FC236}">
                  <a16:creationId xmlns:a16="http://schemas.microsoft.com/office/drawing/2014/main" id="{CA5B64CE-5674-A482-7BEA-74EFC363CCB6}"/>
                </a:ext>
              </a:extLst>
            </p:cNvPr>
            <p:cNvSpPr/>
            <p:nvPr/>
          </p:nvSpPr>
          <p:spPr>
            <a:xfrm>
              <a:off x="10509912" y="8838621"/>
              <a:ext cx="1199109" cy="1465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836"/>
                  </a:moveTo>
                  <a:lnTo>
                    <a:pt x="10800" y="5966"/>
                  </a:lnTo>
                  <a:lnTo>
                    <a:pt x="13928" y="8836"/>
                  </a:lnTo>
                  <a:cubicBezTo>
                    <a:pt x="13928" y="8836"/>
                    <a:pt x="10800" y="8836"/>
                    <a:pt x="10800" y="8836"/>
                  </a:cubicBezTo>
                  <a:close/>
                  <a:moveTo>
                    <a:pt x="14400" y="19636"/>
                  </a:moveTo>
                  <a:cubicBezTo>
                    <a:pt x="14400" y="20178"/>
                    <a:pt x="13862" y="20617"/>
                    <a:pt x="13200" y="20617"/>
                  </a:cubicBez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6872"/>
                  </a:lnTo>
                  <a:cubicBezTo>
                    <a:pt x="1200" y="6331"/>
                    <a:pt x="1738" y="5891"/>
                    <a:pt x="2400" y="5891"/>
                  </a:cubicBezTo>
                  <a:lnTo>
                    <a:pt x="9600" y="5891"/>
                  </a:lnTo>
                  <a:lnTo>
                    <a:pt x="9600" y="8836"/>
                  </a:lnTo>
                  <a:cubicBezTo>
                    <a:pt x="9600" y="9378"/>
                    <a:pt x="10138" y="9818"/>
                    <a:pt x="10800" y="9818"/>
                  </a:cubicBezTo>
                  <a:lnTo>
                    <a:pt x="14400" y="9818"/>
                  </a:lnTo>
                  <a:cubicBezTo>
                    <a:pt x="14400" y="9818"/>
                    <a:pt x="14400" y="19636"/>
                    <a:pt x="14400" y="19636"/>
                  </a:cubicBezTo>
                  <a:close/>
                  <a:moveTo>
                    <a:pt x="2400" y="4909"/>
                  </a:moveTo>
                  <a:cubicBezTo>
                    <a:pt x="1075" y="4909"/>
                    <a:pt x="0" y="5788"/>
                    <a:pt x="0" y="6872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3200" y="21600"/>
                  </a:lnTo>
                  <a:cubicBezTo>
                    <a:pt x="14525" y="21600"/>
                    <a:pt x="15600" y="20720"/>
                    <a:pt x="15600" y="19636"/>
                  </a:cubicBezTo>
                  <a:lnTo>
                    <a:pt x="15600" y="8836"/>
                  </a:lnTo>
                  <a:lnTo>
                    <a:pt x="11400" y="4909"/>
                  </a:lnTo>
                  <a:cubicBezTo>
                    <a:pt x="11400" y="4909"/>
                    <a:pt x="2400" y="4909"/>
                    <a:pt x="2400" y="4909"/>
                  </a:cubicBezTo>
                  <a:close/>
                  <a:moveTo>
                    <a:pt x="16800" y="3927"/>
                  </a:moveTo>
                  <a:lnTo>
                    <a:pt x="16800" y="1058"/>
                  </a:lnTo>
                  <a:lnTo>
                    <a:pt x="19928" y="3927"/>
                  </a:lnTo>
                  <a:cubicBezTo>
                    <a:pt x="19928" y="3927"/>
                    <a:pt x="16800" y="3927"/>
                    <a:pt x="16800" y="3927"/>
                  </a:cubicBezTo>
                  <a:close/>
                  <a:moveTo>
                    <a:pt x="17400" y="0"/>
                  </a:moveTo>
                  <a:lnTo>
                    <a:pt x="8400" y="0"/>
                  </a:lnTo>
                  <a:cubicBezTo>
                    <a:pt x="7075" y="0"/>
                    <a:pt x="6000" y="879"/>
                    <a:pt x="6000" y="1964"/>
                  </a:cubicBezTo>
                  <a:lnTo>
                    <a:pt x="6000" y="3436"/>
                  </a:lnTo>
                  <a:cubicBezTo>
                    <a:pt x="6000" y="3708"/>
                    <a:pt x="6269" y="3927"/>
                    <a:pt x="6600" y="3927"/>
                  </a:cubicBezTo>
                  <a:cubicBezTo>
                    <a:pt x="6931" y="3927"/>
                    <a:pt x="7200" y="3708"/>
                    <a:pt x="7200" y="3436"/>
                  </a:cubicBezTo>
                  <a:lnTo>
                    <a:pt x="7200" y="1964"/>
                  </a:lnTo>
                  <a:cubicBezTo>
                    <a:pt x="7200" y="1422"/>
                    <a:pt x="7738" y="982"/>
                    <a:pt x="8400" y="982"/>
                  </a:cubicBezTo>
                  <a:lnTo>
                    <a:pt x="15600" y="982"/>
                  </a:lnTo>
                  <a:lnTo>
                    <a:pt x="15600" y="3927"/>
                  </a:lnTo>
                  <a:cubicBezTo>
                    <a:pt x="15600" y="4469"/>
                    <a:pt x="16138" y="4909"/>
                    <a:pt x="16800" y="4909"/>
                  </a:cubicBezTo>
                  <a:lnTo>
                    <a:pt x="20400" y="4909"/>
                  </a:lnTo>
                  <a:lnTo>
                    <a:pt x="20400" y="14727"/>
                  </a:lnTo>
                  <a:cubicBezTo>
                    <a:pt x="20400" y="15269"/>
                    <a:pt x="19862" y="15709"/>
                    <a:pt x="19200" y="15709"/>
                  </a:cubicBezTo>
                  <a:lnTo>
                    <a:pt x="17400" y="15709"/>
                  </a:lnTo>
                  <a:cubicBezTo>
                    <a:pt x="17069" y="15709"/>
                    <a:pt x="16800" y="15929"/>
                    <a:pt x="16800" y="16199"/>
                  </a:cubicBezTo>
                  <a:cubicBezTo>
                    <a:pt x="16800" y="16471"/>
                    <a:pt x="17069" y="16690"/>
                    <a:pt x="17400" y="16690"/>
                  </a:cubicBezTo>
                  <a:lnTo>
                    <a:pt x="19200" y="16690"/>
                  </a:lnTo>
                  <a:cubicBezTo>
                    <a:pt x="20525" y="16690"/>
                    <a:pt x="21600" y="15811"/>
                    <a:pt x="21600" y="14727"/>
                  </a:cubicBezTo>
                  <a:lnTo>
                    <a:pt x="21600" y="3927"/>
                  </a:lnTo>
                  <a:cubicBezTo>
                    <a:pt x="21600" y="3927"/>
                    <a:pt x="17400" y="0"/>
                    <a:pt x="17400" y="0"/>
                  </a:cubicBezTo>
                  <a:close/>
                </a:path>
              </a:pathLst>
            </a:custGeom>
            <a:solidFill>
              <a:srgbClr val="445469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Calibri" charset="0"/>
                <a:cs typeface="Calibri" charset="0"/>
                <a:sym typeface="Gill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5EDD47-DE0A-206F-1FA5-C8B8E8E95F5F}"/>
              </a:ext>
            </a:extLst>
          </p:cNvPr>
          <p:cNvGrpSpPr/>
          <p:nvPr/>
        </p:nvGrpSpPr>
        <p:grpSpPr>
          <a:xfrm>
            <a:off x="19771206" y="8247167"/>
            <a:ext cx="4302714" cy="4153777"/>
            <a:chOff x="19771206" y="8247167"/>
            <a:chExt cx="4302714" cy="4153777"/>
          </a:xfrm>
        </p:grpSpPr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20730602" y="8247167"/>
              <a:ext cx="2728926" cy="2735074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BD392F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Content Placeholder 19"/>
            <p:cNvSpPr txBox="1">
              <a:spLocks/>
            </p:cNvSpPr>
            <p:nvPr/>
          </p:nvSpPr>
          <p:spPr>
            <a:xfrm>
              <a:off x="19771206" y="11154429"/>
              <a:ext cx="4302714" cy="1246515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spcBef>
                  <a:spcPct val="20000"/>
                </a:spcBef>
                <a:buClr>
                  <a:schemeClr val="accent2"/>
                </a:buClr>
                <a:buSzPct val="90000"/>
                <a:buNone/>
              </a:pPr>
              <a:r>
                <a:rPr lang="en-US" alt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FREE LIVE COURSE</a:t>
              </a:r>
              <a:br>
                <a:rPr lang="en-US" alt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161">
              <a:extLst>
                <a:ext uri="{FF2B5EF4-FFF2-40B4-BE49-F238E27FC236}">
                  <a16:creationId xmlns:a16="http://schemas.microsoft.com/office/drawing/2014/main" id="{93C58ADE-ED6F-16D4-E3D2-607113F454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439814" y="8746615"/>
              <a:ext cx="1310502" cy="1706696"/>
            </a:xfrm>
            <a:custGeom>
              <a:avLst/>
              <a:gdLst>
                <a:gd name="T0" fmla="*/ 236 w 472"/>
                <a:gd name="T1" fmla="*/ 0 h 619"/>
                <a:gd name="T2" fmla="*/ 236 w 472"/>
                <a:gd name="T3" fmla="*/ 0 h 619"/>
                <a:gd name="T4" fmla="*/ 0 w 472"/>
                <a:gd name="T5" fmla="*/ 235 h 619"/>
                <a:gd name="T6" fmla="*/ 236 w 472"/>
                <a:gd name="T7" fmla="*/ 618 h 619"/>
                <a:gd name="T8" fmla="*/ 471 w 472"/>
                <a:gd name="T9" fmla="*/ 235 h 619"/>
                <a:gd name="T10" fmla="*/ 236 w 472"/>
                <a:gd name="T11" fmla="*/ 0 h 619"/>
                <a:gd name="T12" fmla="*/ 236 w 472"/>
                <a:gd name="T13" fmla="*/ 559 h 619"/>
                <a:gd name="T14" fmla="*/ 236 w 472"/>
                <a:gd name="T15" fmla="*/ 559 h 619"/>
                <a:gd name="T16" fmla="*/ 45 w 472"/>
                <a:gd name="T17" fmla="*/ 235 h 619"/>
                <a:gd name="T18" fmla="*/ 236 w 472"/>
                <a:gd name="T19" fmla="*/ 29 h 619"/>
                <a:gd name="T20" fmla="*/ 427 w 472"/>
                <a:gd name="T21" fmla="*/ 235 h 619"/>
                <a:gd name="T22" fmla="*/ 236 w 472"/>
                <a:gd name="T23" fmla="*/ 559 h 619"/>
                <a:gd name="T24" fmla="*/ 236 w 472"/>
                <a:gd name="T25" fmla="*/ 132 h 619"/>
                <a:gd name="T26" fmla="*/ 236 w 472"/>
                <a:gd name="T27" fmla="*/ 132 h 619"/>
                <a:gd name="T28" fmla="*/ 133 w 472"/>
                <a:gd name="T29" fmla="*/ 235 h 619"/>
                <a:gd name="T30" fmla="*/ 236 w 472"/>
                <a:gd name="T31" fmla="*/ 323 h 619"/>
                <a:gd name="T32" fmla="*/ 339 w 472"/>
                <a:gd name="T33" fmla="*/ 235 h 619"/>
                <a:gd name="T34" fmla="*/ 236 w 472"/>
                <a:gd name="T35" fmla="*/ 132 h 619"/>
                <a:gd name="T36" fmla="*/ 236 w 472"/>
                <a:gd name="T37" fmla="*/ 294 h 619"/>
                <a:gd name="T38" fmla="*/ 236 w 472"/>
                <a:gd name="T39" fmla="*/ 294 h 619"/>
                <a:gd name="T40" fmla="*/ 177 w 472"/>
                <a:gd name="T41" fmla="*/ 235 h 619"/>
                <a:gd name="T42" fmla="*/ 236 w 472"/>
                <a:gd name="T43" fmla="*/ 176 h 619"/>
                <a:gd name="T44" fmla="*/ 295 w 472"/>
                <a:gd name="T45" fmla="*/ 235 h 619"/>
                <a:gd name="T46" fmla="*/ 236 w 472"/>
                <a:gd name="T47" fmla="*/ 29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2" h="619">
                  <a:moveTo>
                    <a:pt x="236" y="0"/>
                  </a:moveTo>
                  <a:lnTo>
                    <a:pt x="236" y="0"/>
                  </a:lnTo>
                  <a:cubicBezTo>
                    <a:pt x="104" y="0"/>
                    <a:pt x="0" y="103"/>
                    <a:pt x="0" y="235"/>
                  </a:cubicBezTo>
                  <a:cubicBezTo>
                    <a:pt x="0" y="323"/>
                    <a:pt x="192" y="618"/>
                    <a:pt x="236" y="618"/>
                  </a:cubicBezTo>
                  <a:cubicBezTo>
                    <a:pt x="280" y="618"/>
                    <a:pt x="471" y="323"/>
                    <a:pt x="471" y="235"/>
                  </a:cubicBezTo>
                  <a:cubicBezTo>
                    <a:pt x="471" y="103"/>
                    <a:pt x="368" y="0"/>
                    <a:pt x="236" y="0"/>
                  </a:cubicBezTo>
                  <a:close/>
                  <a:moveTo>
                    <a:pt x="236" y="559"/>
                  </a:moveTo>
                  <a:lnTo>
                    <a:pt x="236" y="559"/>
                  </a:lnTo>
                  <a:cubicBezTo>
                    <a:pt x="207" y="559"/>
                    <a:pt x="45" y="309"/>
                    <a:pt x="45" y="235"/>
                  </a:cubicBezTo>
                  <a:cubicBezTo>
                    <a:pt x="45" y="117"/>
                    <a:pt x="133" y="29"/>
                    <a:pt x="236" y="29"/>
                  </a:cubicBezTo>
                  <a:cubicBezTo>
                    <a:pt x="339" y="29"/>
                    <a:pt x="427" y="117"/>
                    <a:pt x="427" y="235"/>
                  </a:cubicBezTo>
                  <a:cubicBezTo>
                    <a:pt x="427" y="309"/>
                    <a:pt x="266" y="559"/>
                    <a:pt x="236" y="559"/>
                  </a:cubicBezTo>
                  <a:close/>
                  <a:moveTo>
                    <a:pt x="236" y="132"/>
                  </a:moveTo>
                  <a:lnTo>
                    <a:pt x="236" y="132"/>
                  </a:lnTo>
                  <a:cubicBezTo>
                    <a:pt x="177" y="132"/>
                    <a:pt x="133" y="176"/>
                    <a:pt x="133" y="235"/>
                  </a:cubicBezTo>
                  <a:cubicBezTo>
                    <a:pt x="133" y="279"/>
                    <a:pt x="177" y="323"/>
                    <a:pt x="236" y="323"/>
                  </a:cubicBezTo>
                  <a:cubicBezTo>
                    <a:pt x="295" y="323"/>
                    <a:pt x="339" y="279"/>
                    <a:pt x="339" y="235"/>
                  </a:cubicBezTo>
                  <a:cubicBezTo>
                    <a:pt x="339" y="176"/>
                    <a:pt x="295" y="132"/>
                    <a:pt x="236" y="132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07" y="294"/>
                    <a:pt x="177" y="264"/>
                    <a:pt x="177" y="235"/>
                  </a:cubicBezTo>
                  <a:cubicBezTo>
                    <a:pt x="177" y="191"/>
                    <a:pt x="207" y="176"/>
                    <a:pt x="236" y="176"/>
                  </a:cubicBezTo>
                  <a:cubicBezTo>
                    <a:pt x="266" y="176"/>
                    <a:pt x="295" y="191"/>
                    <a:pt x="295" y="235"/>
                  </a:cubicBezTo>
                  <a:cubicBezTo>
                    <a:pt x="295" y="264"/>
                    <a:pt x="266" y="294"/>
                    <a:pt x="236" y="294"/>
                  </a:cubicBezTo>
                  <a:close/>
                </a:path>
              </a:pathLst>
            </a:custGeom>
            <a:solidFill>
              <a:srgbClr val="BD392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A21E85-4398-6B81-90C4-468BB1B6C569}"/>
              </a:ext>
            </a:extLst>
          </p:cNvPr>
          <p:cNvGrpSpPr/>
          <p:nvPr/>
        </p:nvGrpSpPr>
        <p:grpSpPr>
          <a:xfrm>
            <a:off x="16754996" y="8242525"/>
            <a:ext cx="3498107" cy="4158419"/>
            <a:chOff x="16754996" y="8242525"/>
            <a:chExt cx="3498107" cy="4158419"/>
          </a:xfrm>
        </p:grpSpPr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17197964" y="8242525"/>
              <a:ext cx="2744034" cy="2744749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58" name="Content Placeholder 19"/>
            <p:cNvSpPr txBox="1">
              <a:spLocks/>
            </p:cNvSpPr>
            <p:nvPr/>
          </p:nvSpPr>
          <p:spPr>
            <a:xfrm>
              <a:off x="16754996" y="11154429"/>
              <a:ext cx="3498107" cy="1246515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accent1"/>
                </a:buClr>
                <a:buSzPct val="80000"/>
                <a:buNone/>
              </a:pPr>
              <a:r>
                <a:rPr lang="en-US" alt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EXAM</a:t>
              </a:r>
              <a:endParaRPr lang="en-US" alt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157">
              <a:extLst>
                <a:ext uri="{FF2B5EF4-FFF2-40B4-BE49-F238E27FC236}">
                  <a16:creationId xmlns:a16="http://schemas.microsoft.com/office/drawing/2014/main" id="{8C81846F-BF61-8B92-9740-EFBA83FDA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0658" y="8858338"/>
              <a:ext cx="1545864" cy="1501189"/>
            </a:xfrm>
            <a:custGeom>
              <a:avLst/>
              <a:gdLst>
                <a:gd name="T0" fmla="*/ 309 w 634"/>
                <a:gd name="T1" fmla="*/ 88 h 619"/>
                <a:gd name="T2" fmla="*/ 309 w 634"/>
                <a:gd name="T3" fmla="*/ 88 h 619"/>
                <a:gd name="T4" fmla="*/ 176 w 634"/>
                <a:gd name="T5" fmla="*/ 235 h 619"/>
                <a:gd name="T6" fmla="*/ 309 w 634"/>
                <a:gd name="T7" fmla="*/ 367 h 619"/>
                <a:gd name="T8" fmla="*/ 456 w 634"/>
                <a:gd name="T9" fmla="*/ 235 h 619"/>
                <a:gd name="T10" fmla="*/ 309 w 634"/>
                <a:gd name="T11" fmla="*/ 88 h 619"/>
                <a:gd name="T12" fmla="*/ 309 w 634"/>
                <a:gd name="T13" fmla="*/ 323 h 619"/>
                <a:gd name="T14" fmla="*/ 309 w 634"/>
                <a:gd name="T15" fmla="*/ 323 h 619"/>
                <a:gd name="T16" fmla="*/ 221 w 634"/>
                <a:gd name="T17" fmla="*/ 235 h 619"/>
                <a:gd name="T18" fmla="*/ 309 w 634"/>
                <a:gd name="T19" fmla="*/ 132 h 619"/>
                <a:gd name="T20" fmla="*/ 412 w 634"/>
                <a:gd name="T21" fmla="*/ 235 h 619"/>
                <a:gd name="T22" fmla="*/ 309 w 634"/>
                <a:gd name="T23" fmla="*/ 323 h 619"/>
                <a:gd name="T24" fmla="*/ 530 w 634"/>
                <a:gd name="T25" fmla="*/ 338 h 619"/>
                <a:gd name="T26" fmla="*/ 530 w 634"/>
                <a:gd name="T27" fmla="*/ 338 h 619"/>
                <a:gd name="T28" fmla="*/ 559 w 634"/>
                <a:gd name="T29" fmla="*/ 235 h 619"/>
                <a:gd name="T30" fmla="*/ 309 w 634"/>
                <a:gd name="T31" fmla="*/ 0 h 619"/>
                <a:gd name="T32" fmla="*/ 73 w 634"/>
                <a:gd name="T33" fmla="*/ 235 h 619"/>
                <a:gd name="T34" fmla="*/ 103 w 634"/>
                <a:gd name="T35" fmla="*/ 338 h 619"/>
                <a:gd name="T36" fmla="*/ 0 w 634"/>
                <a:gd name="T37" fmla="*/ 500 h 619"/>
                <a:gd name="T38" fmla="*/ 117 w 634"/>
                <a:gd name="T39" fmla="*/ 530 h 619"/>
                <a:gd name="T40" fmla="*/ 206 w 634"/>
                <a:gd name="T41" fmla="*/ 618 h 619"/>
                <a:gd name="T42" fmla="*/ 294 w 634"/>
                <a:gd name="T43" fmla="*/ 471 h 619"/>
                <a:gd name="T44" fmla="*/ 309 w 634"/>
                <a:gd name="T45" fmla="*/ 471 h 619"/>
                <a:gd name="T46" fmla="*/ 324 w 634"/>
                <a:gd name="T47" fmla="*/ 471 h 619"/>
                <a:gd name="T48" fmla="*/ 412 w 634"/>
                <a:gd name="T49" fmla="*/ 618 h 619"/>
                <a:gd name="T50" fmla="*/ 500 w 634"/>
                <a:gd name="T51" fmla="*/ 530 h 619"/>
                <a:gd name="T52" fmla="*/ 633 w 634"/>
                <a:gd name="T53" fmla="*/ 500 h 619"/>
                <a:gd name="T54" fmla="*/ 530 w 634"/>
                <a:gd name="T55" fmla="*/ 338 h 619"/>
                <a:gd name="T56" fmla="*/ 206 w 634"/>
                <a:gd name="T57" fmla="*/ 544 h 619"/>
                <a:gd name="T58" fmla="*/ 206 w 634"/>
                <a:gd name="T59" fmla="*/ 544 h 619"/>
                <a:gd name="T60" fmla="*/ 147 w 634"/>
                <a:gd name="T61" fmla="*/ 500 h 619"/>
                <a:gd name="T62" fmla="*/ 58 w 634"/>
                <a:gd name="T63" fmla="*/ 471 h 619"/>
                <a:gd name="T64" fmla="*/ 117 w 634"/>
                <a:gd name="T65" fmla="*/ 382 h 619"/>
                <a:gd name="T66" fmla="*/ 250 w 634"/>
                <a:gd name="T67" fmla="*/ 456 h 619"/>
                <a:gd name="T68" fmla="*/ 206 w 634"/>
                <a:gd name="T69" fmla="*/ 544 h 619"/>
                <a:gd name="T70" fmla="*/ 309 w 634"/>
                <a:gd name="T71" fmla="*/ 426 h 619"/>
                <a:gd name="T72" fmla="*/ 309 w 634"/>
                <a:gd name="T73" fmla="*/ 426 h 619"/>
                <a:gd name="T74" fmla="*/ 117 w 634"/>
                <a:gd name="T75" fmla="*/ 235 h 619"/>
                <a:gd name="T76" fmla="*/ 309 w 634"/>
                <a:gd name="T77" fmla="*/ 29 h 619"/>
                <a:gd name="T78" fmla="*/ 515 w 634"/>
                <a:gd name="T79" fmla="*/ 235 h 619"/>
                <a:gd name="T80" fmla="*/ 309 w 634"/>
                <a:gd name="T81" fmla="*/ 426 h 619"/>
                <a:gd name="T82" fmla="*/ 485 w 634"/>
                <a:gd name="T83" fmla="*/ 500 h 619"/>
                <a:gd name="T84" fmla="*/ 485 w 634"/>
                <a:gd name="T85" fmla="*/ 500 h 619"/>
                <a:gd name="T86" fmla="*/ 426 w 634"/>
                <a:gd name="T87" fmla="*/ 544 h 619"/>
                <a:gd name="T88" fmla="*/ 368 w 634"/>
                <a:gd name="T89" fmla="*/ 456 h 619"/>
                <a:gd name="T90" fmla="*/ 500 w 634"/>
                <a:gd name="T91" fmla="*/ 382 h 619"/>
                <a:gd name="T92" fmla="*/ 559 w 634"/>
                <a:gd name="T93" fmla="*/ 471 h 619"/>
                <a:gd name="T94" fmla="*/ 485 w 634"/>
                <a:gd name="T95" fmla="*/ 50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4" h="619">
                  <a:moveTo>
                    <a:pt x="309" y="88"/>
                  </a:moveTo>
                  <a:lnTo>
                    <a:pt x="309" y="88"/>
                  </a:lnTo>
                  <a:cubicBezTo>
                    <a:pt x="235" y="88"/>
                    <a:pt x="176" y="162"/>
                    <a:pt x="176" y="235"/>
                  </a:cubicBezTo>
                  <a:cubicBezTo>
                    <a:pt x="176" y="309"/>
                    <a:pt x="235" y="367"/>
                    <a:pt x="309" y="367"/>
                  </a:cubicBezTo>
                  <a:cubicBezTo>
                    <a:pt x="383" y="367"/>
                    <a:pt x="456" y="309"/>
                    <a:pt x="456" y="235"/>
                  </a:cubicBezTo>
                  <a:cubicBezTo>
                    <a:pt x="456" y="162"/>
                    <a:pt x="383" y="88"/>
                    <a:pt x="309" y="88"/>
                  </a:cubicBezTo>
                  <a:close/>
                  <a:moveTo>
                    <a:pt x="309" y="323"/>
                  </a:moveTo>
                  <a:lnTo>
                    <a:pt x="309" y="323"/>
                  </a:lnTo>
                  <a:cubicBezTo>
                    <a:pt x="265" y="323"/>
                    <a:pt x="221" y="279"/>
                    <a:pt x="221" y="235"/>
                  </a:cubicBezTo>
                  <a:cubicBezTo>
                    <a:pt x="221" y="176"/>
                    <a:pt x="265" y="132"/>
                    <a:pt x="309" y="132"/>
                  </a:cubicBezTo>
                  <a:cubicBezTo>
                    <a:pt x="368" y="132"/>
                    <a:pt x="412" y="176"/>
                    <a:pt x="412" y="235"/>
                  </a:cubicBezTo>
                  <a:cubicBezTo>
                    <a:pt x="412" y="279"/>
                    <a:pt x="368" y="323"/>
                    <a:pt x="309" y="323"/>
                  </a:cubicBezTo>
                  <a:close/>
                  <a:moveTo>
                    <a:pt x="530" y="338"/>
                  </a:moveTo>
                  <a:lnTo>
                    <a:pt x="530" y="338"/>
                  </a:lnTo>
                  <a:cubicBezTo>
                    <a:pt x="544" y="309"/>
                    <a:pt x="559" y="264"/>
                    <a:pt x="559" y="235"/>
                  </a:cubicBezTo>
                  <a:cubicBezTo>
                    <a:pt x="559" y="103"/>
                    <a:pt x="441" y="0"/>
                    <a:pt x="309" y="0"/>
                  </a:cubicBezTo>
                  <a:cubicBezTo>
                    <a:pt x="176" y="0"/>
                    <a:pt x="73" y="103"/>
                    <a:pt x="73" y="235"/>
                  </a:cubicBezTo>
                  <a:cubicBezTo>
                    <a:pt x="73" y="264"/>
                    <a:pt x="88" y="309"/>
                    <a:pt x="103" y="338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58" y="515"/>
                    <a:pt x="117" y="530"/>
                  </a:cubicBezTo>
                  <a:cubicBezTo>
                    <a:pt x="162" y="574"/>
                    <a:pt x="206" y="618"/>
                    <a:pt x="206" y="618"/>
                  </a:cubicBezTo>
                  <a:cubicBezTo>
                    <a:pt x="294" y="471"/>
                    <a:pt x="294" y="471"/>
                    <a:pt x="294" y="471"/>
                  </a:cubicBezTo>
                  <a:cubicBezTo>
                    <a:pt x="309" y="471"/>
                    <a:pt x="309" y="471"/>
                    <a:pt x="309" y="471"/>
                  </a:cubicBezTo>
                  <a:cubicBezTo>
                    <a:pt x="324" y="471"/>
                    <a:pt x="324" y="471"/>
                    <a:pt x="324" y="471"/>
                  </a:cubicBezTo>
                  <a:cubicBezTo>
                    <a:pt x="412" y="618"/>
                    <a:pt x="412" y="618"/>
                    <a:pt x="412" y="618"/>
                  </a:cubicBezTo>
                  <a:cubicBezTo>
                    <a:pt x="412" y="618"/>
                    <a:pt x="456" y="574"/>
                    <a:pt x="500" y="530"/>
                  </a:cubicBezTo>
                  <a:cubicBezTo>
                    <a:pt x="559" y="515"/>
                    <a:pt x="633" y="500"/>
                    <a:pt x="633" y="500"/>
                  </a:cubicBezTo>
                  <a:lnTo>
                    <a:pt x="530" y="338"/>
                  </a:lnTo>
                  <a:close/>
                  <a:moveTo>
                    <a:pt x="206" y="544"/>
                  </a:moveTo>
                  <a:lnTo>
                    <a:pt x="206" y="544"/>
                  </a:lnTo>
                  <a:cubicBezTo>
                    <a:pt x="206" y="544"/>
                    <a:pt x="176" y="530"/>
                    <a:pt x="147" y="500"/>
                  </a:cubicBezTo>
                  <a:cubicBezTo>
                    <a:pt x="103" y="485"/>
                    <a:pt x="58" y="471"/>
                    <a:pt x="58" y="471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147" y="412"/>
                    <a:pt x="206" y="456"/>
                    <a:pt x="250" y="456"/>
                  </a:cubicBezTo>
                  <a:lnTo>
                    <a:pt x="206" y="544"/>
                  </a:lnTo>
                  <a:close/>
                  <a:moveTo>
                    <a:pt x="309" y="426"/>
                  </a:moveTo>
                  <a:lnTo>
                    <a:pt x="309" y="426"/>
                  </a:lnTo>
                  <a:cubicBezTo>
                    <a:pt x="206" y="426"/>
                    <a:pt x="117" y="338"/>
                    <a:pt x="117" y="235"/>
                  </a:cubicBezTo>
                  <a:cubicBezTo>
                    <a:pt x="117" y="117"/>
                    <a:pt x="206" y="29"/>
                    <a:pt x="309" y="29"/>
                  </a:cubicBezTo>
                  <a:cubicBezTo>
                    <a:pt x="426" y="29"/>
                    <a:pt x="515" y="117"/>
                    <a:pt x="515" y="235"/>
                  </a:cubicBezTo>
                  <a:cubicBezTo>
                    <a:pt x="515" y="338"/>
                    <a:pt x="426" y="426"/>
                    <a:pt x="309" y="426"/>
                  </a:cubicBezTo>
                  <a:close/>
                  <a:moveTo>
                    <a:pt x="485" y="500"/>
                  </a:moveTo>
                  <a:lnTo>
                    <a:pt x="485" y="500"/>
                  </a:lnTo>
                  <a:cubicBezTo>
                    <a:pt x="456" y="530"/>
                    <a:pt x="426" y="544"/>
                    <a:pt x="426" y="544"/>
                  </a:cubicBezTo>
                  <a:cubicBezTo>
                    <a:pt x="368" y="456"/>
                    <a:pt x="368" y="456"/>
                    <a:pt x="368" y="456"/>
                  </a:cubicBezTo>
                  <a:cubicBezTo>
                    <a:pt x="426" y="456"/>
                    <a:pt x="471" y="412"/>
                    <a:pt x="500" y="382"/>
                  </a:cubicBezTo>
                  <a:cubicBezTo>
                    <a:pt x="559" y="471"/>
                    <a:pt x="559" y="471"/>
                    <a:pt x="559" y="471"/>
                  </a:cubicBezTo>
                  <a:cubicBezTo>
                    <a:pt x="559" y="471"/>
                    <a:pt x="530" y="485"/>
                    <a:pt x="485" y="500"/>
                  </a:cubicBez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2B6F65-937D-317D-0B80-F3A531D5BD76}"/>
              </a:ext>
            </a:extLst>
          </p:cNvPr>
          <p:cNvGrpSpPr/>
          <p:nvPr/>
        </p:nvGrpSpPr>
        <p:grpSpPr>
          <a:xfrm>
            <a:off x="13508480" y="8242525"/>
            <a:ext cx="2744034" cy="4158419"/>
            <a:chOff x="13508480" y="8242525"/>
            <a:chExt cx="2744034" cy="4158419"/>
          </a:xfrm>
        </p:grpSpPr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13508480" y="8242525"/>
              <a:ext cx="2744034" cy="2744749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rgbClr val="9BBB5C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Content Placeholder 19"/>
            <p:cNvSpPr txBox="1">
              <a:spLocks/>
            </p:cNvSpPr>
            <p:nvPr/>
          </p:nvSpPr>
          <p:spPr>
            <a:xfrm>
              <a:off x="13544834" y="11154429"/>
              <a:ext cx="2521371" cy="1246515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chemeClr val="accent1"/>
                </a:buClr>
                <a:buSzPct val="80000"/>
                <a:buNone/>
              </a:pPr>
              <a:r>
                <a:rPr lang="en-US" alt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VIDEO</a:t>
              </a:r>
            </a:p>
          </p:txBody>
        </p:sp>
        <p:sp>
          <p:nvSpPr>
            <p:cNvPr id="24" name="Freeform 139">
              <a:extLst>
                <a:ext uri="{FF2B5EF4-FFF2-40B4-BE49-F238E27FC236}">
                  <a16:creationId xmlns:a16="http://schemas.microsoft.com/office/drawing/2014/main" id="{F9F33232-CF2B-1328-22E6-83243A504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5822" y="8858338"/>
              <a:ext cx="1508121" cy="1298901"/>
            </a:xfrm>
            <a:custGeom>
              <a:avLst/>
              <a:gdLst>
                <a:gd name="T0" fmla="*/ 589 w 634"/>
                <a:gd name="T1" fmla="*/ 236 h 546"/>
                <a:gd name="T2" fmla="*/ 589 w 634"/>
                <a:gd name="T3" fmla="*/ 236 h 546"/>
                <a:gd name="T4" fmla="*/ 471 w 634"/>
                <a:gd name="T5" fmla="*/ 309 h 546"/>
                <a:gd name="T6" fmla="*/ 442 w 634"/>
                <a:gd name="T7" fmla="*/ 250 h 546"/>
                <a:gd name="T8" fmla="*/ 516 w 634"/>
                <a:gd name="T9" fmla="*/ 133 h 546"/>
                <a:gd name="T10" fmla="*/ 383 w 634"/>
                <a:gd name="T11" fmla="*/ 0 h 546"/>
                <a:gd name="T12" fmla="*/ 236 w 634"/>
                <a:gd name="T13" fmla="*/ 133 h 546"/>
                <a:gd name="T14" fmla="*/ 280 w 634"/>
                <a:gd name="T15" fmla="*/ 236 h 546"/>
                <a:gd name="T16" fmla="*/ 207 w 634"/>
                <a:gd name="T17" fmla="*/ 236 h 546"/>
                <a:gd name="T18" fmla="*/ 236 w 634"/>
                <a:gd name="T19" fmla="*/ 162 h 546"/>
                <a:gd name="T20" fmla="*/ 118 w 634"/>
                <a:gd name="T21" fmla="*/ 44 h 546"/>
                <a:gd name="T22" fmla="*/ 0 w 634"/>
                <a:gd name="T23" fmla="*/ 162 h 546"/>
                <a:gd name="T24" fmla="*/ 44 w 634"/>
                <a:gd name="T25" fmla="*/ 250 h 546"/>
                <a:gd name="T26" fmla="*/ 0 w 634"/>
                <a:gd name="T27" fmla="*/ 309 h 546"/>
                <a:gd name="T28" fmla="*/ 0 w 634"/>
                <a:gd name="T29" fmla="*/ 471 h 546"/>
                <a:gd name="T30" fmla="*/ 89 w 634"/>
                <a:gd name="T31" fmla="*/ 545 h 546"/>
                <a:gd name="T32" fmla="*/ 398 w 634"/>
                <a:gd name="T33" fmla="*/ 545 h 546"/>
                <a:gd name="T34" fmla="*/ 471 w 634"/>
                <a:gd name="T35" fmla="*/ 471 h 546"/>
                <a:gd name="T36" fmla="*/ 471 w 634"/>
                <a:gd name="T37" fmla="*/ 457 h 546"/>
                <a:gd name="T38" fmla="*/ 589 w 634"/>
                <a:gd name="T39" fmla="*/ 545 h 546"/>
                <a:gd name="T40" fmla="*/ 633 w 634"/>
                <a:gd name="T41" fmla="*/ 516 h 546"/>
                <a:gd name="T42" fmla="*/ 633 w 634"/>
                <a:gd name="T43" fmla="*/ 280 h 546"/>
                <a:gd name="T44" fmla="*/ 589 w 634"/>
                <a:gd name="T45" fmla="*/ 236 h 546"/>
                <a:gd name="T46" fmla="*/ 44 w 634"/>
                <a:gd name="T47" fmla="*/ 162 h 546"/>
                <a:gd name="T48" fmla="*/ 44 w 634"/>
                <a:gd name="T49" fmla="*/ 162 h 546"/>
                <a:gd name="T50" fmla="*/ 118 w 634"/>
                <a:gd name="T51" fmla="*/ 74 h 546"/>
                <a:gd name="T52" fmla="*/ 207 w 634"/>
                <a:gd name="T53" fmla="*/ 162 h 546"/>
                <a:gd name="T54" fmla="*/ 118 w 634"/>
                <a:gd name="T55" fmla="*/ 236 h 546"/>
                <a:gd name="T56" fmla="*/ 44 w 634"/>
                <a:gd name="T57" fmla="*/ 162 h 546"/>
                <a:gd name="T58" fmla="*/ 442 w 634"/>
                <a:gd name="T59" fmla="*/ 471 h 546"/>
                <a:gd name="T60" fmla="*/ 442 w 634"/>
                <a:gd name="T61" fmla="*/ 471 h 546"/>
                <a:gd name="T62" fmla="*/ 398 w 634"/>
                <a:gd name="T63" fmla="*/ 516 h 546"/>
                <a:gd name="T64" fmla="*/ 89 w 634"/>
                <a:gd name="T65" fmla="*/ 516 h 546"/>
                <a:gd name="T66" fmla="*/ 44 w 634"/>
                <a:gd name="T67" fmla="*/ 471 h 546"/>
                <a:gd name="T68" fmla="*/ 44 w 634"/>
                <a:gd name="T69" fmla="*/ 309 h 546"/>
                <a:gd name="T70" fmla="*/ 89 w 634"/>
                <a:gd name="T71" fmla="*/ 280 h 546"/>
                <a:gd name="T72" fmla="*/ 398 w 634"/>
                <a:gd name="T73" fmla="*/ 280 h 546"/>
                <a:gd name="T74" fmla="*/ 442 w 634"/>
                <a:gd name="T75" fmla="*/ 309 h 546"/>
                <a:gd name="T76" fmla="*/ 442 w 634"/>
                <a:gd name="T77" fmla="*/ 471 h 546"/>
                <a:gd name="T78" fmla="*/ 383 w 634"/>
                <a:gd name="T79" fmla="*/ 236 h 546"/>
                <a:gd name="T80" fmla="*/ 383 w 634"/>
                <a:gd name="T81" fmla="*/ 236 h 546"/>
                <a:gd name="T82" fmla="*/ 280 w 634"/>
                <a:gd name="T83" fmla="*/ 133 h 546"/>
                <a:gd name="T84" fmla="*/ 383 w 634"/>
                <a:gd name="T85" fmla="*/ 44 h 546"/>
                <a:gd name="T86" fmla="*/ 471 w 634"/>
                <a:gd name="T87" fmla="*/ 133 h 546"/>
                <a:gd name="T88" fmla="*/ 383 w 634"/>
                <a:gd name="T89" fmla="*/ 236 h 546"/>
                <a:gd name="T90" fmla="*/ 589 w 634"/>
                <a:gd name="T91" fmla="*/ 516 h 546"/>
                <a:gd name="T92" fmla="*/ 589 w 634"/>
                <a:gd name="T93" fmla="*/ 516 h 546"/>
                <a:gd name="T94" fmla="*/ 471 w 634"/>
                <a:gd name="T95" fmla="*/ 412 h 546"/>
                <a:gd name="T96" fmla="*/ 471 w 634"/>
                <a:gd name="T97" fmla="*/ 354 h 546"/>
                <a:gd name="T98" fmla="*/ 589 w 634"/>
                <a:gd name="T99" fmla="*/ 280 h 546"/>
                <a:gd name="T100" fmla="*/ 589 w 634"/>
                <a:gd name="T101" fmla="*/ 51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4" h="546">
                  <a:moveTo>
                    <a:pt x="589" y="236"/>
                  </a:moveTo>
                  <a:lnTo>
                    <a:pt x="589" y="236"/>
                  </a:lnTo>
                  <a:cubicBezTo>
                    <a:pt x="471" y="309"/>
                    <a:pt x="471" y="309"/>
                    <a:pt x="471" y="309"/>
                  </a:cubicBezTo>
                  <a:cubicBezTo>
                    <a:pt x="471" y="295"/>
                    <a:pt x="471" y="265"/>
                    <a:pt x="442" y="250"/>
                  </a:cubicBezTo>
                  <a:cubicBezTo>
                    <a:pt x="486" y="236"/>
                    <a:pt x="516" y="191"/>
                    <a:pt x="516" y="133"/>
                  </a:cubicBezTo>
                  <a:cubicBezTo>
                    <a:pt x="516" y="59"/>
                    <a:pt x="457" y="0"/>
                    <a:pt x="383" y="0"/>
                  </a:cubicBezTo>
                  <a:cubicBezTo>
                    <a:pt x="310" y="0"/>
                    <a:pt x="236" y="59"/>
                    <a:pt x="236" y="133"/>
                  </a:cubicBezTo>
                  <a:cubicBezTo>
                    <a:pt x="236" y="177"/>
                    <a:pt x="251" y="207"/>
                    <a:pt x="280" y="236"/>
                  </a:cubicBezTo>
                  <a:cubicBezTo>
                    <a:pt x="207" y="236"/>
                    <a:pt x="207" y="236"/>
                    <a:pt x="207" y="236"/>
                  </a:cubicBezTo>
                  <a:cubicBezTo>
                    <a:pt x="236" y="221"/>
                    <a:pt x="236" y="191"/>
                    <a:pt x="236" y="162"/>
                  </a:cubicBezTo>
                  <a:cubicBezTo>
                    <a:pt x="236" y="89"/>
                    <a:pt x="192" y="44"/>
                    <a:pt x="118" y="44"/>
                  </a:cubicBezTo>
                  <a:cubicBezTo>
                    <a:pt x="59" y="44"/>
                    <a:pt x="0" y="89"/>
                    <a:pt x="0" y="162"/>
                  </a:cubicBezTo>
                  <a:cubicBezTo>
                    <a:pt x="0" y="191"/>
                    <a:pt x="15" y="221"/>
                    <a:pt x="44" y="250"/>
                  </a:cubicBezTo>
                  <a:cubicBezTo>
                    <a:pt x="15" y="265"/>
                    <a:pt x="0" y="280"/>
                    <a:pt x="0" y="309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16"/>
                    <a:pt x="44" y="545"/>
                    <a:pt x="89" y="545"/>
                  </a:cubicBezTo>
                  <a:cubicBezTo>
                    <a:pt x="398" y="545"/>
                    <a:pt x="398" y="545"/>
                    <a:pt x="398" y="545"/>
                  </a:cubicBezTo>
                  <a:cubicBezTo>
                    <a:pt x="442" y="545"/>
                    <a:pt x="471" y="516"/>
                    <a:pt x="471" y="471"/>
                  </a:cubicBezTo>
                  <a:cubicBezTo>
                    <a:pt x="471" y="457"/>
                    <a:pt x="471" y="457"/>
                    <a:pt x="471" y="457"/>
                  </a:cubicBezTo>
                  <a:cubicBezTo>
                    <a:pt x="589" y="545"/>
                    <a:pt x="589" y="545"/>
                    <a:pt x="589" y="545"/>
                  </a:cubicBezTo>
                  <a:cubicBezTo>
                    <a:pt x="619" y="545"/>
                    <a:pt x="633" y="530"/>
                    <a:pt x="633" y="516"/>
                  </a:cubicBezTo>
                  <a:cubicBezTo>
                    <a:pt x="633" y="280"/>
                    <a:pt x="633" y="280"/>
                    <a:pt x="633" y="280"/>
                  </a:cubicBezTo>
                  <a:cubicBezTo>
                    <a:pt x="633" y="250"/>
                    <a:pt x="619" y="236"/>
                    <a:pt x="589" y="236"/>
                  </a:cubicBezTo>
                  <a:close/>
                  <a:moveTo>
                    <a:pt x="44" y="162"/>
                  </a:moveTo>
                  <a:lnTo>
                    <a:pt x="44" y="162"/>
                  </a:lnTo>
                  <a:cubicBezTo>
                    <a:pt x="44" y="118"/>
                    <a:pt x="74" y="74"/>
                    <a:pt x="118" y="74"/>
                  </a:cubicBezTo>
                  <a:cubicBezTo>
                    <a:pt x="162" y="74"/>
                    <a:pt x="207" y="118"/>
                    <a:pt x="207" y="162"/>
                  </a:cubicBezTo>
                  <a:cubicBezTo>
                    <a:pt x="207" y="207"/>
                    <a:pt x="162" y="236"/>
                    <a:pt x="118" y="236"/>
                  </a:cubicBezTo>
                  <a:cubicBezTo>
                    <a:pt x="74" y="236"/>
                    <a:pt x="44" y="207"/>
                    <a:pt x="44" y="162"/>
                  </a:cubicBezTo>
                  <a:close/>
                  <a:moveTo>
                    <a:pt x="442" y="471"/>
                  </a:moveTo>
                  <a:lnTo>
                    <a:pt x="442" y="471"/>
                  </a:lnTo>
                  <a:cubicBezTo>
                    <a:pt x="442" y="486"/>
                    <a:pt x="412" y="516"/>
                    <a:pt x="398" y="516"/>
                  </a:cubicBezTo>
                  <a:cubicBezTo>
                    <a:pt x="89" y="516"/>
                    <a:pt x="89" y="516"/>
                    <a:pt x="89" y="516"/>
                  </a:cubicBezTo>
                  <a:cubicBezTo>
                    <a:pt x="59" y="516"/>
                    <a:pt x="44" y="486"/>
                    <a:pt x="44" y="471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295"/>
                    <a:pt x="59" y="280"/>
                    <a:pt x="89" y="280"/>
                  </a:cubicBezTo>
                  <a:cubicBezTo>
                    <a:pt x="398" y="280"/>
                    <a:pt x="398" y="280"/>
                    <a:pt x="398" y="280"/>
                  </a:cubicBezTo>
                  <a:cubicBezTo>
                    <a:pt x="412" y="280"/>
                    <a:pt x="442" y="295"/>
                    <a:pt x="442" y="309"/>
                  </a:cubicBezTo>
                  <a:lnTo>
                    <a:pt x="442" y="471"/>
                  </a:lnTo>
                  <a:close/>
                  <a:moveTo>
                    <a:pt x="383" y="236"/>
                  </a:moveTo>
                  <a:lnTo>
                    <a:pt x="383" y="236"/>
                  </a:lnTo>
                  <a:cubicBezTo>
                    <a:pt x="324" y="236"/>
                    <a:pt x="280" y="191"/>
                    <a:pt x="280" y="133"/>
                  </a:cubicBezTo>
                  <a:cubicBezTo>
                    <a:pt x="280" y="89"/>
                    <a:pt x="324" y="44"/>
                    <a:pt x="383" y="44"/>
                  </a:cubicBezTo>
                  <a:cubicBezTo>
                    <a:pt x="427" y="44"/>
                    <a:pt x="471" y="89"/>
                    <a:pt x="471" y="133"/>
                  </a:cubicBezTo>
                  <a:cubicBezTo>
                    <a:pt x="471" y="191"/>
                    <a:pt x="427" y="236"/>
                    <a:pt x="383" y="236"/>
                  </a:cubicBezTo>
                  <a:close/>
                  <a:moveTo>
                    <a:pt x="589" y="516"/>
                  </a:moveTo>
                  <a:lnTo>
                    <a:pt x="589" y="516"/>
                  </a:lnTo>
                  <a:cubicBezTo>
                    <a:pt x="471" y="412"/>
                    <a:pt x="471" y="412"/>
                    <a:pt x="471" y="412"/>
                  </a:cubicBezTo>
                  <a:cubicBezTo>
                    <a:pt x="471" y="398"/>
                    <a:pt x="471" y="368"/>
                    <a:pt x="471" y="354"/>
                  </a:cubicBezTo>
                  <a:cubicBezTo>
                    <a:pt x="589" y="280"/>
                    <a:pt x="589" y="280"/>
                    <a:pt x="589" y="280"/>
                  </a:cubicBezTo>
                  <a:cubicBezTo>
                    <a:pt x="589" y="309"/>
                    <a:pt x="589" y="501"/>
                    <a:pt x="589" y="516"/>
                  </a:cubicBezTo>
                  <a:close/>
                </a:path>
              </a:pathLst>
            </a:custGeom>
            <a:solidFill>
              <a:srgbClr val="9BBB5C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3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23590</TotalTime>
  <Words>116</Words>
  <Application>Microsoft Office PowerPoint</Application>
  <PresentationFormat>Custom</PresentationFormat>
  <Paragraphs>28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Gill Sans</vt:lpstr>
      <vt:lpstr>Lato</vt:lpstr>
      <vt:lpstr>Lato Light</vt:lpstr>
      <vt:lpstr>Lato Regular</vt:lpstr>
      <vt:lpstr>Open Sans Light</vt:lpstr>
      <vt:lpstr>Raleway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user1</dc:creator>
  <cp:keywords/>
  <dc:description/>
  <cp:lastModifiedBy>Carter Anderson</cp:lastModifiedBy>
  <cp:revision>2765</cp:revision>
  <dcterms:created xsi:type="dcterms:W3CDTF">2014-11-12T21:47:38Z</dcterms:created>
  <dcterms:modified xsi:type="dcterms:W3CDTF">2024-08-12T14:15:47Z</dcterms:modified>
  <cp:category/>
</cp:coreProperties>
</file>