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B9C"/>
    <a:srgbClr val="53D2FF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31B19-2D37-4EF9-931D-43EFEA206FC7}" v="89" dt="2024-08-12T14:14:31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er Anderson" userId="bc798e8271ce86dd" providerId="LiveId" clId="{36E31B19-2D37-4EF9-931D-43EFEA206FC7}"/>
    <pc:docChg chg="undo custSel modSld">
      <pc:chgData name="Carter Anderson" userId="bc798e8271ce86dd" providerId="LiveId" clId="{36E31B19-2D37-4EF9-931D-43EFEA206FC7}" dt="2024-08-12T14:15:01.072" v="590" actId="1582"/>
      <pc:docMkLst>
        <pc:docMk/>
      </pc:docMkLst>
      <pc:sldChg chg="addSp delSp modSp mod delAnim modAnim">
        <pc:chgData name="Carter Anderson" userId="bc798e8271ce86dd" providerId="LiveId" clId="{36E31B19-2D37-4EF9-931D-43EFEA206FC7}" dt="2024-08-12T14:15:01.072" v="590" actId="1582"/>
        <pc:sldMkLst>
          <pc:docMk/>
          <pc:sldMk cId="583556768" sldId="256"/>
        </pc:sldMkLst>
        <pc:spChg chg="add mod">
          <ac:chgData name="Carter Anderson" userId="bc798e8271ce86dd" providerId="LiveId" clId="{36E31B19-2D37-4EF9-931D-43EFEA206FC7}" dt="2024-08-12T14:03:58.251" v="490" actId="14100"/>
          <ac:spMkLst>
            <pc:docMk/>
            <pc:sldMk cId="583556768" sldId="256"/>
            <ac:spMk id="2" creationId="{6687305F-F8C0-F618-6BF2-039232049764}"/>
          </ac:spMkLst>
        </pc:spChg>
        <pc:spChg chg="mod topLvl">
          <ac:chgData name="Carter Anderson" userId="bc798e8271ce86dd" providerId="LiveId" clId="{36E31B19-2D37-4EF9-931D-43EFEA206FC7}" dt="2024-08-12T14:05:37.497" v="505" actId="14100"/>
          <ac:spMkLst>
            <pc:docMk/>
            <pc:sldMk cId="583556768" sldId="256"/>
            <ac:spMk id="16" creationId="{7FEEB367-AC89-F314-78AB-E716D646FEDA}"/>
          </ac:spMkLst>
        </pc:spChg>
        <pc:spChg chg="mod topLvl">
          <ac:chgData name="Carter Anderson" userId="bc798e8271ce86dd" providerId="LiveId" clId="{36E31B19-2D37-4EF9-931D-43EFEA206FC7}" dt="2024-08-12T14:05:39.597" v="506" actId="1076"/>
          <ac:spMkLst>
            <pc:docMk/>
            <pc:sldMk cId="583556768" sldId="256"/>
            <ac:spMk id="17" creationId="{FA10D8CA-534B-0C3A-65B1-5725FD7F69EB}"/>
          </ac:spMkLst>
        </pc:spChg>
        <pc:spChg chg="del">
          <ac:chgData name="Carter Anderson" userId="bc798e8271ce86dd" providerId="LiveId" clId="{36E31B19-2D37-4EF9-931D-43EFEA206FC7}" dt="2024-08-12T14:05:26.947" v="500" actId="478"/>
          <ac:spMkLst>
            <pc:docMk/>
            <pc:sldMk cId="583556768" sldId="256"/>
            <ac:spMk id="18" creationId="{312BD057-D8F4-CBEA-587E-6B38838FB129}"/>
          </ac:spMkLst>
        </pc:spChg>
        <pc:grpChg chg="del">
          <ac:chgData name="Carter Anderson" userId="bc798e8271ce86dd" providerId="LiveId" clId="{36E31B19-2D37-4EF9-931D-43EFEA206FC7}" dt="2024-08-12T14:05:08.591" v="495" actId="165"/>
          <ac:grpSpMkLst>
            <pc:docMk/>
            <pc:sldMk cId="583556768" sldId="256"/>
            <ac:grpSpMk id="15" creationId="{7D91F1A1-1410-9F5C-A24A-A36C3F9B7BE8}"/>
          </ac:grpSpMkLst>
        </pc:grpChg>
        <pc:picChg chg="add mod">
          <ac:chgData name="Carter Anderson" userId="bc798e8271ce86dd" providerId="LiveId" clId="{36E31B19-2D37-4EF9-931D-43EFEA206FC7}" dt="2024-08-12T14:08:43.021" v="581" actId="1076"/>
          <ac:picMkLst>
            <pc:docMk/>
            <pc:sldMk cId="583556768" sldId="256"/>
            <ac:picMk id="4" creationId="{B4D0F333-A7AD-13B4-31EC-4F59494944F4}"/>
          </ac:picMkLst>
        </pc:picChg>
        <pc:picChg chg="add mod">
          <ac:chgData name="Carter Anderson" userId="bc798e8271ce86dd" providerId="LiveId" clId="{36E31B19-2D37-4EF9-931D-43EFEA206FC7}" dt="2024-08-12T14:07:31.782" v="553" actId="1076"/>
          <ac:picMkLst>
            <pc:docMk/>
            <pc:sldMk cId="583556768" sldId="256"/>
            <ac:picMk id="6" creationId="{826C98E7-CBC0-D55A-D89C-4F04587B38D3}"/>
          </ac:picMkLst>
        </pc:picChg>
        <pc:picChg chg="add mod">
          <ac:chgData name="Carter Anderson" userId="bc798e8271ce86dd" providerId="LiveId" clId="{36E31B19-2D37-4EF9-931D-43EFEA206FC7}" dt="2024-08-12T14:07:54.284" v="563" actId="1076"/>
          <ac:picMkLst>
            <pc:docMk/>
            <pc:sldMk cId="583556768" sldId="256"/>
            <ac:picMk id="8" creationId="{3428E128-03E7-51F1-156B-ED4F2B49C272}"/>
          </ac:picMkLst>
        </pc:picChg>
        <pc:picChg chg="add mod">
          <ac:chgData name="Carter Anderson" userId="bc798e8271ce86dd" providerId="LiveId" clId="{36E31B19-2D37-4EF9-931D-43EFEA206FC7}" dt="2024-08-12T14:07:52.159" v="562" actId="1076"/>
          <ac:picMkLst>
            <pc:docMk/>
            <pc:sldMk cId="583556768" sldId="256"/>
            <ac:picMk id="10" creationId="{105B6F2F-B7BF-1000-B90F-79607DEF2771}"/>
          </ac:picMkLst>
        </pc:picChg>
        <pc:picChg chg="add mod">
          <ac:chgData name="Carter Anderson" userId="bc798e8271ce86dd" providerId="LiveId" clId="{36E31B19-2D37-4EF9-931D-43EFEA206FC7}" dt="2024-08-12T14:08:39.789" v="580" actId="1076"/>
          <ac:picMkLst>
            <pc:docMk/>
            <pc:sldMk cId="583556768" sldId="256"/>
            <ac:picMk id="12" creationId="{865C68E0-8609-FCD7-9860-9CE9E848BA15}"/>
          </ac:picMkLst>
        </pc:picChg>
        <pc:picChg chg="mod">
          <ac:chgData name="Carter Anderson" userId="bc798e8271ce86dd" providerId="LiveId" clId="{36E31B19-2D37-4EF9-931D-43EFEA206FC7}" dt="2024-08-12T14:05:30.608" v="502" actId="1076"/>
          <ac:picMkLst>
            <pc:docMk/>
            <pc:sldMk cId="583556768" sldId="256"/>
            <ac:picMk id="14" creationId="{137ED0F2-F316-9D5B-0C31-5A95005C273D}"/>
          </ac:picMkLst>
        </pc:picChg>
        <pc:picChg chg="del">
          <ac:chgData name="Carter Anderson" userId="bc798e8271ce86dd" providerId="LiveId" clId="{36E31B19-2D37-4EF9-931D-43EFEA206FC7}" dt="2024-08-12T14:04:59.678" v="494" actId="478"/>
          <ac:picMkLst>
            <pc:docMk/>
            <pc:sldMk cId="583556768" sldId="256"/>
            <ac:picMk id="19" creationId="{60BDE493-6607-94E7-0254-522F7012D5F9}"/>
          </ac:picMkLst>
        </pc:picChg>
        <pc:picChg chg="add mod">
          <ac:chgData name="Carter Anderson" userId="bc798e8271ce86dd" providerId="LiveId" clId="{36E31B19-2D37-4EF9-931D-43EFEA206FC7}" dt="2024-08-12T14:08:23.155" v="574" actId="1076"/>
          <ac:picMkLst>
            <pc:docMk/>
            <pc:sldMk cId="583556768" sldId="256"/>
            <ac:picMk id="20" creationId="{0AEA13D0-D451-2889-D39F-4370E7BC427C}"/>
          </ac:picMkLst>
        </pc:picChg>
        <pc:picChg chg="del mod modCrop">
          <ac:chgData name="Carter Anderson" userId="bc798e8271ce86dd" providerId="LiveId" clId="{36E31B19-2D37-4EF9-931D-43EFEA206FC7}" dt="2024-08-12T14:04:52.842" v="493" actId="478"/>
          <ac:picMkLst>
            <pc:docMk/>
            <pc:sldMk cId="583556768" sldId="256"/>
            <ac:picMk id="21" creationId="{49B83A99-35FC-CC22-7245-7C23166D853B}"/>
          </ac:picMkLst>
        </pc:picChg>
        <pc:picChg chg="add mod">
          <ac:chgData name="Carter Anderson" userId="bc798e8271ce86dd" providerId="LiveId" clId="{36E31B19-2D37-4EF9-931D-43EFEA206FC7}" dt="2024-08-12T14:08:30.310" v="576" actId="1076"/>
          <ac:picMkLst>
            <pc:docMk/>
            <pc:sldMk cId="583556768" sldId="256"/>
            <ac:picMk id="23" creationId="{B3F4B087-F297-6961-14D9-3A4CFF5F4891}"/>
          </ac:picMkLst>
        </pc:picChg>
        <pc:picChg chg="add mod">
          <ac:chgData name="Carter Anderson" userId="bc798e8271ce86dd" providerId="LiveId" clId="{36E31B19-2D37-4EF9-931D-43EFEA206FC7}" dt="2024-08-12T14:07:46.557" v="560" actId="1076"/>
          <ac:picMkLst>
            <pc:docMk/>
            <pc:sldMk cId="583556768" sldId="256"/>
            <ac:picMk id="25" creationId="{C38B15D3-157B-C077-FB2C-A65E0369A751}"/>
          </ac:picMkLst>
        </pc:picChg>
        <pc:picChg chg="add mod">
          <ac:chgData name="Carter Anderson" userId="bc798e8271ce86dd" providerId="LiveId" clId="{36E31B19-2D37-4EF9-931D-43EFEA206FC7}" dt="2024-08-12T14:07:47.871" v="561" actId="1076"/>
          <ac:picMkLst>
            <pc:docMk/>
            <pc:sldMk cId="583556768" sldId="256"/>
            <ac:picMk id="27" creationId="{B5D8C8A1-651C-319B-D4A8-70900CB69BDB}"/>
          </ac:picMkLst>
        </pc:picChg>
        <pc:picChg chg="add mod">
          <ac:chgData name="Carter Anderson" userId="bc798e8271ce86dd" providerId="LiveId" clId="{36E31B19-2D37-4EF9-931D-43EFEA206FC7}" dt="2024-08-12T14:08:37.849" v="579" actId="1076"/>
          <ac:picMkLst>
            <pc:docMk/>
            <pc:sldMk cId="583556768" sldId="256"/>
            <ac:picMk id="29" creationId="{EAE362C0-7B76-D253-2A7E-26262F960409}"/>
          </ac:picMkLst>
        </pc:picChg>
        <pc:picChg chg="add mod">
          <ac:chgData name="Carter Anderson" userId="bc798e8271ce86dd" providerId="LiveId" clId="{36E31B19-2D37-4EF9-931D-43EFEA206FC7}" dt="2024-08-12T14:15:01.072" v="590" actId="1582"/>
          <ac:picMkLst>
            <pc:docMk/>
            <pc:sldMk cId="583556768" sldId="256"/>
            <ac:picMk id="31" creationId="{1F524223-2D73-B262-0D75-554694591DF2}"/>
          </ac:picMkLst>
        </pc:picChg>
      </pc:sldChg>
      <pc:sldChg chg="addSp delSp modSp mod">
        <pc:chgData name="Carter Anderson" userId="bc798e8271ce86dd" providerId="LiveId" clId="{36E31B19-2D37-4EF9-931D-43EFEA206FC7}" dt="2024-08-09T18:18:46.657" v="270" actId="1076"/>
        <pc:sldMkLst>
          <pc:docMk/>
          <pc:sldMk cId="591328289" sldId="257"/>
        </pc:sldMkLst>
        <pc:spChg chg="add del mod">
          <ac:chgData name="Carter Anderson" userId="bc798e8271ce86dd" providerId="LiveId" clId="{36E31B19-2D37-4EF9-931D-43EFEA206FC7}" dt="2024-08-09T18:11:27.250" v="102" actId="478"/>
          <ac:spMkLst>
            <pc:docMk/>
            <pc:sldMk cId="591328289" sldId="257"/>
            <ac:spMk id="52" creationId="{93433FB0-2F76-DBDF-7BCD-1C38C539D89A}"/>
          </ac:spMkLst>
        </pc:spChg>
        <pc:spChg chg="add mod">
          <ac:chgData name="Carter Anderson" userId="bc798e8271ce86dd" providerId="LiveId" clId="{36E31B19-2D37-4EF9-931D-43EFEA206FC7}" dt="2024-08-09T18:15:31.308" v="215" actId="1037"/>
          <ac:spMkLst>
            <pc:docMk/>
            <pc:sldMk cId="591328289" sldId="257"/>
            <ac:spMk id="53" creationId="{A089C3B2-4310-3A83-55CE-95C52AAC1AD3}"/>
          </ac:spMkLst>
        </pc:spChg>
        <pc:spChg chg="add mod">
          <ac:chgData name="Carter Anderson" userId="bc798e8271ce86dd" providerId="LiveId" clId="{36E31B19-2D37-4EF9-931D-43EFEA206FC7}" dt="2024-08-09T18:15:31.308" v="215" actId="1037"/>
          <ac:spMkLst>
            <pc:docMk/>
            <pc:sldMk cId="591328289" sldId="257"/>
            <ac:spMk id="54" creationId="{92129331-D34A-8C3D-148D-01428C6E0A4F}"/>
          </ac:spMkLst>
        </pc:spChg>
        <pc:spChg chg="add mod">
          <ac:chgData name="Carter Anderson" userId="bc798e8271ce86dd" providerId="LiveId" clId="{36E31B19-2D37-4EF9-931D-43EFEA206FC7}" dt="2024-08-09T18:15:15.349" v="202" actId="1076"/>
          <ac:spMkLst>
            <pc:docMk/>
            <pc:sldMk cId="591328289" sldId="257"/>
            <ac:spMk id="55" creationId="{E3B4C008-4914-DA32-B7BA-391C311C52B8}"/>
          </ac:spMkLst>
        </pc:spChg>
        <pc:spChg chg="add mod">
          <ac:chgData name="Carter Anderson" userId="bc798e8271ce86dd" providerId="LiveId" clId="{36E31B19-2D37-4EF9-931D-43EFEA206FC7}" dt="2024-08-09T18:12:12.914" v="110" actId="1076"/>
          <ac:spMkLst>
            <pc:docMk/>
            <pc:sldMk cId="591328289" sldId="257"/>
            <ac:spMk id="56" creationId="{F6BC5AD9-D359-523F-67CB-F40EF34564B3}"/>
          </ac:spMkLst>
        </pc:spChg>
        <pc:spChg chg="add mod ord">
          <ac:chgData name="Carter Anderson" userId="bc798e8271ce86dd" providerId="LiveId" clId="{36E31B19-2D37-4EF9-931D-43EFEA206FC7}" dt="2024-08-09T18:14:15.528" v="133" actId="1076"/>
          <ac:spMkLst>
            <pc:docMk/>
            <pc:sldMk cId="591328289" sldId="257"/>
            <ac:spMk id="57" creationId="{0B974091-D4B3-AD30-AD82-66781C12C8A5}"/>
          </ac:spMkLst>
        </pc:spChg>
        <pc:spChg chg="add mod">
          <ac:chgData name="Carter Anderson" userId="bc798e8271ce86dd" providerId="LiveId" clId="{36E31B19-2D37-4EF9-931D-43EFEA206FC7}" dt="2024-08-09T18:16:06.292" v="226" actId="2711"/>
          <ac:spMkLst>
            <pc:docMk/>
            <pc:sldMk cId="591328289" sldId="257"/>
            <ac:spMk id="58" creationId="{A56D5FDB-6C49-5BDB-FAAF-0A8778A2758D}"/>
          </ac:spMkLst>
        </pc:spChg>
        <pc:spChg chg="add mod">
          <ac:chgData name="Carter Anderson" userId="bc798e8271ce86dd" providerId="LiveId" clId="{36E31B19-2D37-4EF9-931D-43EFEA206FC7}" dt="2024-08-09T18:16:29.903" v="228" actId="207"/>
          <ac:spMkLst>
            <pc:docMk/>
            <pc:sldMk cId="591328289" sldId="257"/>
            <ac:spMk id="59" creationId="{EB033BF6-476A-16FB-397A-C736BFFA2B4F}"/>
          </ac:spMkLst>
        </pc:spChg>
        <pc:spChg chg="add mod">
          <ac:chgData name="Carter Anderson" userId="bc798e8271ce86dd" providerId="LiveId" clId="{36E31B19-2D37-4EF9-931D-43EFEA206FC7}" dt="2024-08-09T18:17:50.894" v="250" actId="403"/>
          <ac:spMkLst>
            <pc:docMk/>
            <pc:sldMk cId="591328289" sldId="257"/>
            <ac:spMk id="60" creationId="{E36639C3-7381-CD7F-A5E5-40CAD7321E33}"/>
          </ac:spMkLst>
        </pc:spChg>
        <pc:spChg chg="add mod">
          <ac:chgData name="Carter Anderson" userId="bc798e8271ce86dd" providerId="LiveId" clId="{36E31B19-2D37-4EF9-931D-43EFEA206FC7}" dt="2024-08-09T18:18:11.875" v="255" actId="1076"/>
          <ac:spMkLst>
            <pc:docMk/>
            <pc:sldMk cId="591328289" sldId="257"/>
            <ac:spMk id="70" creationId="{B81C7AA9-E4B1-4526-B70A-BF5AD7F848FB}"/>
          </ac:spMkLst>
        </pc:spChg>
        <pc:spChg chg="add mod">
          <ac:chgData name="Carter Anderson" userId="bc798e8271ce86dd" providerId="LiveId" clId="{36E31B19-2D37-4EF9-931D-43EFEA206FC7}" dt="2024-08-09T18:18:18.469" v="257" actId="1076"/>
          <ac:spMkLst>
            <pc:docMk/>
            <pc:sldMk cId="591328289" sldId="257"/>
            <ac:spMk id="71" creationId="{4584B513-5575-26E4-3DFD-A124AD6A2446}"/>
          </ac:spMkLst>
        </pc:spChg>
        <pc:spChg chg="add mod">
          <ac:chgData name="Carter Anderson" userId="bc798e8271ce86dd" providerId="LiveId" clId="{36E31B19-2D37-4EF9-931D-43EFEA206FC7}" dt="2024-08-09T18:18:33.920" v="266" actId="1036"/>
          <ac:spMkLst>
            <pc:docMk/>
            <pc:sldMk cId="591328289" sldId="257"/>
            <ac:spMk id="72" creationId="{82E59D05-8AE3-B75B-7CAD-ACA74B4B8161}"/>
          </ac:spMkLst>
        </pc:spChg>
        <pc:spChg chg="add mod">
          <ac:chgData name="Carter Anderson" userId="bc798e8271ce86dd" providerId="LiveId" clId="{36E31B19-2D37-4EF9-931D-43EFEA206FC7}" dt="2024-08-09T18:18:46.657" v="270" actId="1076"/>
          <ac:spMkLst>
            <pc:docMk/>
            <pc:sldMk cId="591328289" sldId="257"/>
            <ac:spMk id="73" creationId="{2A48CD6A-1536-A666-9C22-C81A0E429D41}"/>
          </ac:spMkLst>
        </pc:spChg>
        <pc:picChg chg="add mod">
          <ac:chgData name="Carter Anderson" userId="bc798e8271ce86dd" providerId="LiveId" clId="{36E31B19-2D37-4EF9-931D-43EFEA206FC7}" dt="2024-08-09T18:16:59.542" v="235" actId="1076"/>
          <ac:picMkLst>
            <pc:docMk/>
            <pc:sldMk cId="591328289" sldId="257"/>
            <ac:picMk id="61" creationId="{487DD3BA-27BF-0812-F121-18137182C727}"/>
          </ac:picMkLst>
        </pc:picChg>
        <pc:picChg chg="add mod">
          <ac:chgData name="Carter Anderson" userId="bc798e8271ce86dd" providerId="LiveId" clId="{36E31B19-2D37-4EF9-931D-43EFEA206FC7}" dt="2024-08-09T18:17:00.715" v="236" actId="1076"/>
          <ac:picMkLst>
            <pc:docMk/>
            <pc:sldMk cId="591328289" sldId="257"/>
            <ac:picMk id="62" creationId="{AADEB1E9-06B0-CDA5-F2F4-BB32E742DAB2}"/>
          </ac:picMkLst>
        </pc:picChg>
        <pc:picChg chg="add del mod">
          <ac:chgData name="Carter Anderson" userId="bc798e8271ce86dd" providerId="LiveId" clId="{36E31B19-2D37-4EF9-931D-43EFEA206FC7}" dt="2024-08-09T18:17:09.710" v="238" actId="478"/>
          <ac:picMkLst>
            <pc:docMk/>
            <pc:sldMk cId="591328289" sldId="257"/>
            <ac:picMk id="63" creationId="{4E8597D4-15E0-4ED6-A683-2A62E4747DCB}"/>
          </ac:picMkLst>
        </pc:picChg>
        <pc:picChg chg="add mod">
          <ac:chgData name="Carter Anderson" userId="bc798e8271ce86dd" providerId="LiveId" clId="{36E31B19-2D37-4EF9-931D-43EFEA206FC7}" dt="2024-08-09T18:17:14.318" v="239"/>
          <ac:picMkLst>
            <pc:docMk/>
            <pc:sldMk cId="591328289" sldId="257"/>
            <ac:picMk id="64" creationId="{EEAF352E-1E92-742E-FBF0-33478305CEC4}"/>
          </ac:picMkLst>
        </pc:picChg>
        <pc:picChg chg="add mod">
          <ac:chgData name="Carter Anderson" userId="bc798e8271ce86dd" providerId="LiveId" clId="{36E31B19-2D37-4EF9-931D-43EFEA206FC7}" dt="2024-08-09T18:17:14.318" v="239"/>
          <ac:picMkLst>
            <pc:docMk/>
            <pc:sldMk cId="591328289" sldId="257"/>
            <ac:picMk id="65" creationId="{7BF5BA55-E252-0367-5251-41C4A04C5DA9}"/>
          </ac:picMkLst>
        </pc:picChg>
        <pc:picChg chg="add mod">
          <ac:chgData name="Carter Anderson" userId="bc798e8271ce86dd" providerId="LiveId" clId="{36E31B19-2D37-4EF9-931D-43EFEA206FC7}" dt="2024-08-09T18:17:14.318" v="239"/>
          <ac:picMkLst>
            <pc:docMk/>
            <pc:sldMk cId="591328289" sldId="257"/>
            <ac:picMk id="66" creationId="{7E401F6B-6723-B93A-6929-A59D07D02F8D}"/>
          </ac:picMkLst>
        </pc:picChg>
        <pc:picChg chg="add mod">
          <ac:chgData name="Carter Anderson" userId="bc798e8271ce86dd" providerId="LiveId" clId="{36E31B19-2D37-4EF9-931D-43EFEA206FC7}" dt="2024-08-09T18:17:28.222" v="244" actId="1076"/>
          <ac:picMkLst>
            <pc:docMk/>
            <pc:sldMk cId="591328289" sldId="257"/>
            <ac:picMk id="67" creationId="{333BC3C5-D93A-AB70-CAA4-A244310616CE}"/>
          </ac:picMkLst>
        </pc:picChg>
        <pc:picChg chg="add mod">
          <ac:chgData name="Carter Anderson" userId="bc798e8271ce86dd" providerId="LiveId" clId="{36E31B19-2D37-4EF9-931D-43EFEA206FC7}" dt="2024-08-09T18:17:26.320" v="243" actId="1076"/>
          <ac:picMkLst>
            <pc:docMk/>
            <pc:sldMk cId="591328289" sldId="257"/>
            <ac:picMk id="68" creationId="{BD779295-FE38-901E-DA4A-756F9CFBE15A}"/>
          </ac:picMkLst>
        </pc:picChg>
        <pc:picChg chg="add mod">
          <ac:chgData name="Carter Anderson" userId="bc798e8271ce86dd" providerId="LiveId" clId="{36E31B19-2D37-4EF9-931D-43EFEA206FC7}" dt="2024-08-09T18:17:40.218" v="248" actId="1076"/>
          <ac:picMkLst>
            <pc:docMk/>
            <pc:sldMk cId="591328289" sldId="257"/>
            <ac:picMk id="69" creationId="{AD3B38C2-EF80-8843-002E-5C0DE7634DE1}"/>
          </ac:picMkLst>
        </pc:picChg>
      </pc:sldChg>
      <pc:sldChg chg="addSp delSp modSp mod delAnim modAnim">
        <pc:chgData name="Carter Anderson" userId="bc798e8271ce86dd" providerId="LiveId" clId="{36E31B19-2D37-4EF9-931D-43EFEA206FC7}" dt="2024-08-09T18:23:54.976" v="384" actId="1076"/>
        <pc:sldMkLst>
          <pc:docMk/>
          <pc:sldMk cId="2213070823" sldId="258"/>
        </pc:sldMkLst>
        <pc:spChg chg="add mod">
          <ac:chgData name="Carter Anderson" userId="bc798e8271ce86dd" providerId="LiveId" clId="{36E31B19-2D37-4EF9-931D-43EFEA206FC7}" dt="2024-08-09T18:23:48.014" v="382" actId="1076"/>
          <ac:spMkLst>
            <pc:docMk/>
            <pc:sldMk cId="2213070823" sldId="258"/>
            <ac:spMk id="4" creationId="{EA68F775-7C95-E863-EEA2-B8C1A0426B83}"/>
          </ac:spMkLst>
        </pc:spChg>
        <pc:spChg chg="mod">
          <ac:chgData name="Carter Anderson" userId="bc798e8271ce86dd" providerId="LiveId" clId="{36E31B19-2D37-4EF9-931D-43EFEA206FC7}" dt="2024-08-09T18:21:22.066" v="311"/>
          <ac:spMkLst>
            <pc:docMk/>
            <pc:sldMk cId="2213070823" sldId="258"/>
            <ac:spMk id="12" creationId="{5AA53931-729B-AE76-15B5-F7201C2AF20E}"/>
          </ac:spMkLst>
        </pc:spChg>
        <pc:spChg chg="mod">
          <ac:chgData name="Carter Anderson" userId="bc798e8271ce86dd" providerId="LiveId" clId="{36E31B19-2D37-4EF9-931D-43EFEA206FC7}" dt="2024-08-09T18:21:22.066" v="311"/>
          <ac:spMkLst>
            <pc:docMk/>
            <pc:sldMk cId="2213070823" sldId="258"/>
            <ac:spMk id="13" creationId="{B43990D7-986C-B6A7-CED4-65CCA058CC05}"/>
          </ac:spMkLst>
        </pc:spChg>
        <pc:spChg chg="mod">
          <ac:chgData name="Carter Anderson" userId="bc798e8271ce86dd" providerId="LiveId" clId="{36E31B19-2D37-4EF9-931D-43EFEA206FC7}" dt="2024-08-09T18:21:22.066" v="311"/>
          <ac:spMkLst>
            <pc:docMk/>
            <pc:sldMk cId="2213070823" sldId="258"/>
            <ac:spMk id="14" creationId="{1E753CD2-EF33-3A2E-F6C8-3969F7E05C43}"/>
          </ac:spMkLst>
        </pc:spChg>
        <pc:spChg chg="mod">
          <ac:chgData name="Carter Anderson" userId="bc798e8271ce86dd" providerId="LiveId" clId="{36E31B19-2D37-4EF9-931D-43EFEA206FC7}" dt="2024-08-09T18:21:22.066" v="311"/>
          <ac:spMkLst>
            <pc:docMk/>
            <pc:sldMk cId="2213070823" sldId="258"/>
            <ac:spMk id="15" creationId="{47616AFF-093F-4C10-E7E9-B2F5A862CD36}"/>
          </ac:spMkLst>
        </pc:spChg>
        <pc:spChg chg="mod">
          <ac:chgData name="Carter Anderson" userId="bc798e8271ce86dd" providerId="LiveId" clId="{36E31B19-2D37-4EF9-931D-43EFEA206FC7}" dt="2024-08-09T18:21:22.066" v="311"/>
          <ac:spMkLst>
            <pc:docMk/>
            <pc:sldMk cId="2213070823" sldId="258"/>
            <ac:spMk id="16" creationId="{60B10B1E-989A-D345-BE01-26FA086CD5E4}"/>
          </ac:spMkLst>
        </pc:spChg>
        <pc:spChg chg="mod">
          <ac:chgData name="Carter Anderson" userId="bc798e8271ce86dd" providerId="LiveId" clId="{36E31B19-2D37-4EF9-931D-43EFEA206FC7}" dt="2024-08-09T18:21:22.066" v="311"/>
          <ac:spMkLst>
            <pc:docMk/>
            <pc:sldMk cId="2213070823" sldId="258"/>
            <ac:spMk id="18" creationId="{78038BFA-6860-8298-1C64-E62FD6B60F88}"/>
          </ac:spMkLst>
        </pc:spChg>
        <pc:spChg chg="mod">
          <ac:chgData name="Carter Anderson" userId="bc798e8271ce86dd" providerId="LiveId" clId="{36E31B19-2D37-4EF9-931D-43EFEA206FC7}" dt="2024-08-09T18:21:22.066" v="311"/>
          <ac:spMkLst>
            <pc:docMk/>
            <pc:sldMk cId="2213070823" sldId="258"/>
            <ac:spMk id="19" creationId="{1F283230-29DC-B1B6-7896-08839FD2F636}"/>
          </ac:spMkLst>
        </pc:spChg>
        <pc:spChg chg="mod">
          <ac:chgData name="Carter Anderson" userId="bc798e8271ce86dd" providerId="LiveId" clId="{36E31B19-2D37-4EF9-931D-43EFEA206FC7}" dt="2024-08-09T18:21:22.066" v="311"/>
          <ac:spMkLst>
            <pc:docMk/>
            <pc:sldMk cId="2213070823" sldId="258"/>
            <ac:spMk id="20" creationId="{8EB0D2DD-B8D3-C18C-ECD5-3521A1CDF09A}"/>
          </ac:spMkLst>
        </pc:spChg>
        <pc:spChg chg="mod">
          <ac:chgData name="Carter Anderson" userId="bc798e8271ce86dd" providerId="LiveId" clId="{36E31B19-2D37-4EF9-931D-43EFEA206FC7}" dt="2024-08-09T18:21:22.066" v="311"/>
          <ac:spMkLst>
            <pc:docMk/>
            <pc:sldMk cId="2213070823" sldId="258"/>
            <ac:spMk id="21" creationId="{C67B3B1C-800A-48A3-A0AC-616C557DD975}"/>
          </ac:spMkLst>
        </pc:spChg>
        <pc:spChg chg="add mod">
          <ac:chgData name="Carter Anderson" userId="bc798e8271ce86dd" providerId="LiveId" clId="{36E31B19-2D37-4EF9-931D-43EFEA206FC7}" dt="2024-08-09T18:23:16.696" v="373" actId="1076"/>
          <ac:spMkLst>
            <pc:docMk/>
            <pc:sldMk cId="2213070823" sldId="258"/>
            <ac:spMk id="22" creationId="{1C20ACC2-C5C2-548E-E8F8-DBE0FC759793}"/>
          </ac:spMkLst>
        </pc:spChg>
        <pc:spChg chg="add mod">
          <ac:chgData name="Carter Anderson" userId="bc798e8271ce86dd" providerId="LiveId" clId="{36E31B19-2D37-4EF9-931D-43EFEA206FC7}" dt="2024-08-09T18:23:51.348" v="383" actId="1076"/>
          <ac:spMkLst>
            <pc:docMk/>
            <pc:sldMk cId="2213070823" sldId="258"/>
            <ac:spMk id="23" creationId="{93901FCD-7821-077F-5A6D-A4639F5EA3D3}"/>
          </ac:spMkLst>
        </pc:spChg>
        <pc:spChg chg="add mod">
          <ac:chgData name="Carter Anderson" userId="bc798e8271ce86dd" providerId="LiveId" clId="{36E31B19-2D37-4EF9-931D-43EFEA206FC7}" dt="2024-08-09T18:23:08.994" v="370" actId="1076"/>
          <ac:spMkLst>
            <pc:docMk/>
            <pc:sldMk cId="2213070823" sldId="258"/>
            <ac:spMk id="24" creationId="{66ABEFF2-FE0C-0A4D-382C-D189EDEAE81A}"/>
          </ac:spMkLst>
        </pc:spChg>
        <pc:spChg chg="add mod">
          <ac:chgData name="Carter Anderson" userId="bc798e8271ce86dd" providerId="LiveId" clId="{36E31B19-2D37-4EF9-931D-43EFEA206FC7}" dt="2024-08-09T18:23:54.976" v="384" actId="1076"/>
          <ac:spMkLst>
            <pc:docMk/>
            <pc:sldMk cId="2213070823" sldId="258"/>
            <ac:spMk id="25" creationId="{ACCF2112-4CB8-971B-573B-7CD152ED6F20}"/>
          </ac:spMkLst>
        </pc:spChg>
        <pc:spChg chg="add mod">
          <ac:chgData name="Carter Anderson" userId="bc798e8271ce86dd" providerId="LiveId" clId="{36E31B19-2D37-4EF9-931D-43EFEA206FC7}" dt="2024-08-09T18:23:43.081" v="380" actId="1076"/>
          <ac:spMkLst>
            <pc:docMk/>
            <pc:sldMk cId="2213070823" sldId="258"/>
            <ac:spMk id="26" creationId="{0CC58A18-A2BF-2708-511E-AD4150365D64}"/>
          </ac:spMkLst>
        </pc:spChg>
        <pc:grpChg chg="add mod">
          <ac:chgData name="Carter Anderson" userId="bc798e8271ce86dd" providerId="LiveId" clId="{36E31B19-2D37-4EF9-931D-43EFEA206FC7}" dt="2024-08-09T18:21:22.066" v="311"/>
          <ac:grpSpMkLst>
            <pc:docMk/>
            <pc:sldMk cId="2213070823" sldId="258"/>
            <ac:grpSpMk id="8" creationId="{A660FEFA-2114-735D-FD50-248A1A631696}"/>
          </ac:grpSpMkLst>
        </pc:grpChg>
        <pc:grpChg chg="mod">
          <ac:chgData name="Carter Anderson" userId="bc798e8271ce86dd" providerId="LiveId" clId="{36E31B19-2D37-4EF9-931D-43EFEA206FC7}" dt="2024-08-09T18:21:22.066" v="311"/>
          <ac:grpSpMkLst>
            <pc:docMk/>
            <pc:sldMk cId="2213070823" sldId="258"/>
            <ac:grpSpMk id="9" creationId="{84797EE3-649C-0EB0-F455-F41ADFC6A764}"/>
          </ac:grpSpMkLst>
        </pc:grpChg>
        <pc:grpChg chg="mod">
          <ac:chgData name="Carter Anderson" userId="bc798e8271ce86dd" providerId="LiveId" clId="{36E31B19-2D37-4EF9-931D-43EFEA206FC7}" dt="2024-08-09T18:21:22.066" v="311"/>
          <ac:grpSpMkLst>
            <pc:docMk/>
            <pc:sldMk cId="2213070823" sldId="258"/>
            <ac:grpSpMk id="10" creationId="{F9515316-BD50-359E-E139-DB0BE8073800}"/>
          </ac:grpSpMkLst>
        </pc:grpChg>
        <pc:grpChg chg="mod">
          <ac:chgData name="Carter Anderson" userId="bc798e8271ce86dd" providerId="LiveId" clId="{36E31B19-2D37-4EF9-931D-43EFEA206FC7}" dt="2024-08-09T18:21:22.066" v="311"/>
          <ac:grpSpMkLst>
            <pc:docMk/>
            <pc:sldMk cId="2213070823" sldId="258"/>
            <ac:grpSpMk id="11" creationId="{3F49EF1D-B149-2D6C-324F-EBD95030E318}"/>
          </ac:grpSpMkLst>
        </pc:grpChg>
        <pc:grpChg chg="mod">
          <ac:chgData name="Carter Anderson" userId="bc798e8271ce86dd" providerId="LiveId" clId="{36E31B19-2D37-4EF9-931D-43EFEA206FC7}" dt="2024-08-09T18:21:22.066" v="311"/>
          <ac:grpSpMkLst>
            <pc:docMk/>
            <pc:sldMk cId="2213070823" sldId="258"/>
            <ac:grpSpMk id="17" creationId="{C80CE0B3-2D64-F0C9-1DFD-E4C279A3BAD5}"/>
          </ac:grpSpMkLst>
        </pc:grpChg>
        <pc:picChg chg="add mod">
          <ac:chgData name="Carter Anderson" userId="bc798e8271ce86dd" providerId="LiveId" clId="{36E31B19-2D37-4EF9-931D-43EFEA206FC7}" dt="2024-08-09T18:22:22.490" v="352" actId="1076"/>
          <ac:picMkLst>
            <pc:docMk/>
            <pc:sldMk cId="2213070823" sldId="258"/>
            <ac:picMk id="5" creationId="{3B3D28D2-E3ED-F593-9E8E-FE896F973AE8}"/>
          </ac:picMkLst>
        </pc:picChg>
        <pc:picChg chg="add del mod">
          <ac:chgData name="Carter Anderson" userId="bc798e8271ce86dd" providerId="LiveId" clId="{36E31B19-2D37-4EF9-931D-43EFEA206FC7}" dt="2024-08-09T18:22:20.916" v="351" actId="478"/>
          <ac:picMkLst>
            <pc:docMk/>
            <pc:sldMk cId="2213070823" sldId="258"/>
            <ac:picMk id="6" creationId="{DAA4E5EF-8A07-6C7E-11D3-A44114E7976D}"/>
          </ac:picMkLst>
        </pc:picChg>
        <pc:picChg chg="add mod">
          <ac:chgData name="Carter Anderson" userId="bc798e8271ce86dd" providerId="LiveId" clId="{36E31B19-2D37-4EF9-931D-43EFEA206FC7}" dt="2024-08-09T18:22:25.662" v="353" actId="1076"/>
          <ac:picMkLst>
            <pc:docMk/>
            <pc:sldMk cId="2213070823" sldId="258"/>
            <ac:picMk id="7" creationId="{FD805C96-5BE6-A22B-DA81-0CF25C418A58}"/>
          </ac:picMkLst>
        </pc:picChg>
      </pc:sldChg>
      <pc:sldChg chg="addSp delSp modSp mod delAnim modAnim">
        <pc:chgData name="Carter Anderson" userId="bc798e8271ce86dd" providerId="LiveId" clId="{36E31B19-2D37-4EF9-931D-43EFEA206FC7}" dt="2024-08-09T18:29:23.676" v="480" actId="1076"/>
        <pc:sldMkLst>
          <pc:docMk/>
          <pc:sldMk cId="3779717909" sldId="259"/>
        </pc:sldMkLst>
        <pc:spChg chg="add mod">
          <ac:chgData name="Carter Anderson" userId="bc798e8271ce86dd" providerId="LiveId" clId="{36E31B19-2D37-4EF9-931D-43EFEA206FC7}" dt="2024-08-09T18:25:12.258" v="385"/>
          <ac:spMkLst>
            <pc:docMk/>
            <pc:sldMk cId="3779717909" sldId="259"/>
            <ac:spMk id="4" creationId="{4EFEDCAC-030F-9B72-A55A-F3FC762D75B1}"/>
          </ac:spMkLst>
        </pc:spChg>
        <pc:spChg chg="add mod">
          <ac:chgData name="Carter Anderson" userId="bc798e8271ce86dd" providerId="LiveId" clId="{36E31B19-2D37-4EF9-931D-43EFEA206FC7}" dt="2024-08-09T18:25:36.179" v="392" actId="1076"/>
          <ac:spMkLst>
            <pc:docMk/>
            <pc:sldMk cId="3779717909" sldId="259"/>
            <ac:spMk id="5" creationId="{12E318A7-5888-9C36-2005-C8F883DFAAE5}"/>
          </ac:spMkLst>
        </pc:spChg>
        <pc:spChg chg="mod topLvl">
          <ac:chgData name="Carter Anderson" userId="bc798e8271ce86dd" providerId="LiveId" clId="{36E31B19-2D37-4EF9-931D-43EFEA206FC7}" dt="2024-08-09T18:27:11.643" v="420" actId="14100"/>
          <ac:spMkLst>
            <pc:docMk/>
            <pc:sldMk cId="3779717909" sldId="259"/>
            <ac:spMk id="8" creationId="{A4802CD6-DE4C-1CAE-C3EF-FB7E305023EB}"/>
          </ac:spMkLst>
        </pc:spChg>
        <pc:spChg chg="mod topLvl">
          <ac:chgData name="Carter Anderson" userId="bc798e8271ce86dd" providerId="LiveId" clId="{36E31B19-2D37-4EF9-931D-43EFEA206FC7}" dt="2024-08-09T18:26:59.567" v="418" actId="1035"/>
          <ac:spMkLst>
            <pc:docMk/>
            <pc:sldMk cId="3779717909" sldId="259"/>
            <ac:spMk id="9" creationId="{51E717E5-B4E8-CD8C-DF5E-017369DA1BDC}"/>
          </ac:spMkLst>
        </pc:spChg>
        <pc:spChg chg="mod topLvl">
          <ac:chgData name="Carter Anderson" userId="bc798e8271ce86dd" providerId="LiveId" clId="{36E31B19-2D37-4EF9-931D-43EFEA206FC7}" dt="2024-08-09T18:26:59.567" v="418" actId="1035"/>
          <ac:spMkLst>
            <pc:docMk/>
            <pc:sldMk cId="3779717909" sldId="259"/>
            <ac:spMk id="10" creationId="{302B1270-5986-F276-9DFD-7FAA49A2709C}"/>
          </ac:spMkLst>
        </pc:spChg>
        <pc:spChg chg="mod topLvl">
          <ac:chgData name="Carter Anderson" userId="bc798e8271ce86dd" providerId="LiveId" clId="{36E31B19-2D37-4EF9-931D-43EFEA206FC7}" dt="2024-08-09T18:26:59.567" v="418" actId="1035"/>
          <ac:spMkLst>
            <pc:docMk/>
            <pc:sldMk cId="3779717909" sldId="259"/>
            <ac:spMk id="11" creationId="{BE874A78-56A3-DB8B-7A2B-7DCE37E43559}"/>
          </ac:spMkLst>
        </pc:spChg>
        <pc:spChg chg="mod topLvl">
          <ac:chgData name="Carter Anderson" userId="bc798e8271ce86dd" providerId="LiveId" clId="{36E31B19-2D37-4EF9-931D-43EFEA206FC7}" dt="2024-08-09T18:26:59.567" v="418" actId="1035"/>
          <ac:spMkLst>
            <pc:docMk/>
            <pc:sldMk cId="3779717909" sldId="259"/>
            <ac:spMk id="12" creationId="{D238BB68-0E22-12AA-77FC-2DF22E3D7FAE}"/>
          </ac:spMkLst>
        </pc:spChg>
        <pc:spChg chg="mod topLvl">
          <ac:chgData name="Carter Anderson" userId="bc798e8271ce86dd" providerId="LiveId" clId="{36E31B19-2D37-4EF9-931D-43EFEA206FC7}" dt="2024-08-09T18:26:59.567" v="418" actId="1035"/>
          <ac:spMkLst>
            <pc:docMk/>
            <pc:sldMk cId="3779717909" sldId="259"/>
            <ac:spMk id="13" creationId="{75212B94-C927-A602-2CB1-70AE4645031D}"/>
          </ac:spMkLst>
        </pc:spChg>
        <pc:spChg chg="add mod">
          <ac:chgData name="Carter Anderson" userId="bc798e8271ce86dd" providerId="LiveId" clId="{36E31B19-2D37-4EF9-931D-43EFEA206FC7}" dt="2024-08-09T18:27:35.715" v="433" actId="1076"/>
          <ac:spMkLst>
            <pc:docMk/>
            <pc:sldMk cId="3779717909" sldId="259"/>
            <ac:spMk id="14" creationId="{D6D7680F-A58C-C337-40F6-CAA5841E160E}"/>
          </ac:spMkLst>
        </pc:spChg>
        <pc:spChg chg="mod topLvl">
          <ac:chgData name="Carter Anderson" userId="bc798e8271ce86dd" providerId="LiveId" clId="{36E31B19-2D37-4EF9-931D-43EFEA206FC7}" dt="2024-08-09T18:28:28.506" v="447" actId="1076"/>
          <ac:spMkLst>
            <pc:docMk/>
            <pc:sldMk cId="3779717909" sldId="259"/>
            <ac:spMk id="17" creationId="{487DD3CB-CC3B-05A9-811F-430A55B3AADA}"/>
          </ac:spMkLst>
        </pc:spChg>
        <pc:spChg chg="del mod topLvl">
          <ac:chgData name="Carter Anderson" userId="bc798e8271ce86dd" providerId="LiveId" clId="{36E31B19-2D37-4EF9-931D-43EFEA206FC7}" dt="2024-08-09T18:28:13.810" v="443" actId="478"/>
          <ac:spMkLst>
            <pc:docMk/>
            <pc:sldMk cId="3779717909" sldId="259"/>
            <ac:spMk id="18" creationId="{6123BF25-CD66-C866-4E84-B02A0C648072}"/>
          </ac:spMkLst>
        </pc:spChg>
        <pc:spChg chg="del mod topLvl">
          <ac:chgData name="Carter Anderson" userId="bc798e8271ce86dd" providerId="LiveId" clId="{36E31B19-2D37-4EF9-931D-43EFEA206FC7}" dt="2024-08-09T18:28:18.759" v="445" actId="478"/>
          <ac:spMkLst>
            <pc:docMk/>
            <pc:sldMk cId="3779717909" sldId="259"/>
            <ac:spMk id="20" creationId="{F2A9FC82-C536-19B4-62A6-076CFA2BABD5}"/>
          </ac:spMkLst>
        </pc:spChg>
        <pc:spChg chg="del mod topLvl">
          <ac:chgData name="Carter Anderson" userId="bc798e8271ce86dd" providerId="LiveId" clId="{36E31B19-2D37-4EF9-931D-43EFEA206FC7}" dt="2024-08-09T18:28:17.905" v="444" actId="478"/>
          <ac:spMkLst>
            <pc:docMk/>
            <pc:sldMk cId="3779717909" sldId="259"/>
            <ac:spMk id="21" creationId="{A511AAF5-27F7-7124-2064-B466F05E84CA}"/>
          </ac:spMkLst>
        </pc:spChg>
        <pc:spChg chg="add mod">
          <ac:chgData name="Carter Anderson" userId="bc798e8271ce86dd" providerId="LiveId" clId="{36E31B19-2D37-4EF9-931D-43EFEA206FC7}" dt="2024-08-09T18:28:35.808" v="449" actId="1076"/>
          <ac:spMkLst>
            <pc:docMk/>
            <pc:sldMk cId="3779717909" sldId="259"/>
            <ac:spMk id="22" creationId="{D07E40B1-0DC9-D99E-3E90-F4891670FD4D}"/>
          </ac:spMkLst>
        </pc:spChg>
        <pc:spChg chg="add mod">
          <ac:chgData name="Carter Anderson" userId="bc798e8271ce86dd" providerId="LiveId" clId="{36E31B19-2D37-4EF9-931D-43EFEA206FC7}" dt="2024-08-09T18:28:57.685" v="459" actId="1076"/>
          <ac:spMkLst>
            <pc:docMk/>
            <pc:sldMk cId="3779717909" sldId="259"/>
            <ac:spMk id="23" creationId="{B65DB8BB-8941-AB7D-621E-D6D00F032EFF}"/>
          </ac:spMkLst>
        </pc:spChg>
        <pc:spChg chg="add mod">
          <ac:chgData name="Carter Anderson" userId="bc798e8271ce86dd" providerId="LiveId" clId="{36E31B19-2D37-4EF9-931D-43EFEA206FC7}" dt="2024-08-09T18:29:23.676" v="480" actId="1076"/>
          <ac:spMkLst>
            <pc:docMk/>
            <pc:sldMk cId="3779717909" sldId="259"/>
            <ac:spMk id="24" creationId="{CFF33BFE-2E75-75D1-6CDD-49353A7DD65A}"/>
          </ac:spMkLst>
        </pc:spChg>
        <pc:grpChg chg="add del mod">
          <ac:chgData name="Carter Anderson" userId="bc798e8271ce86dd" providerId="LiveId" clId="{36E31B19-2D37-4EF9-931D-43EFEA206FC7}" dt="2024-08-09T18:26:39.543" v="406" actId="165"/>
          <ac:grpSpMkLst>
            <pc:docMk/>
            <pc:sldMk cId="3779717909" sldId="259"/>
            <ac:grpSpMk id="7" creationId="{E2E4176B-BDDE-D752-2BDA-B1A11908A44A}"/>
          </ac:grpSpMkLst>
        </pc:grpChg>
        <pc:grpChg chg="add del mod">
          <ac:chgData name="Carter Anderson" userId="bc798e8271ce86dd" providerId="LiveId" clId="{36E31B19-2D37-4EF9-931D-43EFEA206FC7}" dt="2024-08-09T18:28:13.810" v="443" actId="478"/>
          <ac:grpSpMkLst>
            <pc:docMk/>
            <pc:sldMk cId="3779717909" sldId="259"/>
            <ac:grpSpMk id="16" creationId="{597EB839-788E-5157-D511-3F481089B4F2}"/>
          </ac:grpSpMkLst>
        </pc:grpChg>
        <pc:grpChg chg="add del mod">
          <ac:chgData name="Carter Anderson" userId="bc798e8271ce86dd" providerId="LiveId" clId="{36E31B19-2D37-4EF9-931D-43EFEA206FC7}" dt="2024-08-09T18:28:17.905" v="444" actId="478"/>
          <ac:grpSpMkLst>
            <pc:docMk/>
            <pc:sldMk cId="3779717909" sldId="259"/>
            <ac:grpSpMk id="19" creationId="{4645B311-4F8D-D59D-6E06-7F67BFB40C5B}"/>
          </ac:grpSpMkLst>
        </pc:grpChg>
        <pc:picChg chg="add mod">
          <ac:chgData name="Carter Anderson" userId="bc798e8271ce86dd" providerId="LiveId" clId="{36E31B19-2D37-4EF9-931D-43EFEA206FC7}" dt="2024-08-09T18:26:04.694" v="399" actId="14100"/>
          <ac:picMkLst>
            <pc:docMk/>
            <pc:sldMk cId="3779717909" sldId="259"/>
            <ac:picMk id="6" creationId="{B5B4FDCD-5FA8-DC62-EAD9-99DCF01610C9}"/>
          </ac:picMkLst>
        </pc:picChg>
        <pc:picChg chg="add mod">
          <ac:chgData name="Carter Anderson" userId="bc798e8271ce86dd" providerId="LiveId" clId="{36E31B19-2D37-4EF9-931D-43EFEA206FC7}" dt="2024-08-09T18:27:51.136" v="437" actId="1076"/>
          <ac:picMkLst>
            <pc:docMk/>
            <pc:sldMk cId="3779717909" sldId="259"/>
            <ac:picMk id="15" creationId="{83C0F933-4BA4-1445-9AD5-82C5FA7A96CB}"/>
          </ac:picMkLst>
        </pc:picChg>
      </pc:sldChg>
      <pc:sldChg chg="addSp modSp mod">
        <pc:chgData name="Carter Anderson" userId="bc798e8271ce86dd" providerId="LiveId" clId="{36E31B19-2D37-4EF9-931D-43EFEA206FC7}" dt="2024-08-09T18:29:53.861" v="486" actId="207"/>
        <pc:sldMkLst>
          <pc:docMk/>
          <pc:sldMk cId="3185871729" sldId="260"/>
        </pc:sldMkLst>
        <pc:spChg chg="mod">
          <ac:chgData name="Carter Anderson" userId="bc798e8271ce86dd" providerId="LiveId" clId="{36E31B19-2D37-4EF9-931D-43EFEA206FC7}" dt="2024-08-09T18:29:41.591" v="481" actId="207"/>
          <ac:spMkLst>
            <pc:docMk/>
            <pc:sldMk cId="3185871729" sldId="260"/>
            <ac:spMk id="9" creationId="{30FE1809-DCE5-4F9D-C1B2-D501610A1FD4}"/>
          </ac:spMkLst>
        </pc:spChg>
        <pc:spChg chg="mod">
          <ac:chgData name="Carter Anderson" userId="bc798e8271ce86dd" providerId="LiveId" clId="{36E31B19-2D37-4EF9-931D-43EFEA206FC7}" dt="2024-08-09T18:29:43.415" v="482" actId="207"/>
          <ac:spMkLst>
            <pc:docMk/>
            <pc:sldMk cId="3185871729" sldId="260"/>
            <ac:spMk id="11" creationId="{932FF3BD-E1A7-23AE-3247-C1AF2C90D7F2}"/>
          </ac:spMkLst>
        </pc:spChg>
        <pc:spChg chg="add mod">
          <ac:chgData name="Carter Anderson" userId="bc798e8271ce86dd" providerId="LiveId" clId="{36E31B19-2D37-4EF9-931D-43EFEA206FC7}" dt="2024-08-09T18:29:47.364" v="483" actId="207"/>
          <ac:spMkLst>
            <pc:docMk/>
            <pc:sldMk cId="3185871729" sldId="260"/>
            <ac:spMk id="42" creationId="{CCBD50E7-89E6-9F9A-0EF2-AC9812BEF86E}"/>
          </ac:spMkLst>
        </pc:spChg>
        <pc:spChg chg="add mod">
          <ac:chgData name="Carter Anderson" userId="bc798e8271ce86dd" providerId="LiveId" clId="{36E31B19-2D37-4EF9-931D-43EFEA206FC7}" dt="2024-08-09T18:29:49.487" v="484" actId="207"/>
          <ac:spMkLst>
            <pc:docMk/>
            <pc:sldMk cId="3185871729" sldId="260"/>
            <ac:spMk id="43" creationId="{3BBD6C39-9294-01F1-D4D4-F991365F2F12}"/>
          </ac:spMkLst>
        </pc:spChg>
        <pc:spChg chg="add mod">
          <ac:chgData name="Carter Anderson" userId="bc798e8271ce86dd" providerId="LiveId" clId="{36E31B19-2D37-4EF9-931D-43EFEA206FC7}" dt="2024-08-09T18:29:51.914" v="485" actId="207"/>
          <ac:spMkLst>
            <pc:docMk/>
            <pc:sldMk cId="3185871729" sldId="260"/>
            <ac:spMk id="44" creationId="{0F7B0857-F148-EE0D-EF4D-422DAE6641A8}"/>
          </ac:spMkLst>
        </pc:spChg>
        <pc:spChg chg="add mod">
          <ac:chgData name="Carter Anderson" userId="bc798e8271ce86dd" providerId="LiveId" clId="{36E31B19-2D37-4EF9-931D-43EFEA206FC7}" dt="2024-08-09T18:29:53.861" v="486" actId="207"/>
          <ac:spMkLst>
            <pc:docMk/>
            <pc:sldMk cId="3185871729" sldId="260"/>
            <ac:spMk id="45" creationId="{BF9F68A7-B91B-DC7C-096F-0EB51883C601}"/>
          </ac:spMkLst>
        </pc:spChg>
        <pc:spChg chg="add mod">
          <ac:chgData name="Carter Anderson" userId="bc798e8271ce86dd" providerId="LiveId" clId="{36E31B19-2D37-4EF9-931D-43EFEA206FC7}" dt="2024-08-09T18:10:31.262" v="100" actId="1076"/>
          <ac:spMkLst>
            <pc:docMk/>
            <pc:sldMk cId="3185871729" sldId="260"/>
            <ac:spMk id="46" creationId="{1F963678-8192-76E6-6342-A88500EEDC6D}"/>
          </ac:spMkLst>
        </pc:spChg>
        <pc:picChg chg="add mod">
          <ac:chgData name="Carter Anderson" userId="bc798e8271ce86dd" providerId="LiveId" clId="{36E31B19-2D37-4EF9-931D-43EFEA206FC7}" dt="2024-08-09T18:10:27.116" v="99" actId="1076"/>
          <ac:picMkLst>
            <pc:docMk/>
            <pc:sldMk cId="3185871729" sldId="260"/>
            <ac:picMk id="47" creationId="{3746FC81-7AD1-C320-759E-EF10D82CF5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9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3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0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6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75A54-FFDE-45DE-8CE1-E8C76731B3F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ED21E-F73B-4953-A2A3-FAF54F660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7ED0F2-F316-9D5B-0C31-5A95005C2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96" y="227035"/>
            <a:ext cx="3634792" cy="24716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EEB367-AC89-F314-78AB-E716D646FEDA}"/>
              </a:ext>
            </a:extLst>
          </p:cNvPr>
          <p:cNvSpPr/>
          <p:nvPr/>
        </p:nvSpPr>
        <p:spPr>
          <a:xfrm>
            <a:off x="0" y="3056418"/>
            <a:ext cx="9144000" cy="1764792"/>
          </a:xfrm>
          <a:prstGeom prst="rect">
            <a:avLst/>
          </a:prstGeom>
          <a:solidFill>
            <a:srgbClr val="21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FA10D8CA-534B-0C3A-65B1-5725FD7F69EB}"/>
              </a:ext>
            </a:extLst>
          </p:cNvPr>
          <p:cNvSpPr txBox="1"/>
          <p:nvPr/>
        </p:nvSpPr>
        <p:spPr>
          <a:xfrm>
            <a:off x="158888" y="3317579"/>
            <a:ext cx="8826224" cy="10930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>
            <a:lvl1pPr>
              <a:defRPr sz="4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616156" rtl="0" hangingPunct="0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SESSION TITLE HERE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PRESENTER NAME HERE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7305F-F8C0-F618-6BF2-039232049764}"/>
              </a:ext>
            </a:extLst>
          </p:cNvPr>
          <p:cNvSpPr/>
          <p:nvPr/>
        </p:nvSpPr>
        <p:spPr>
          <a:xfrm>
            <a:off x="0" y="5093208"/>
            <a:ext cx="9144000" cy="176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0F333-A7AD-13B4-31EC-4F5949494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6" y="5170227"/>
            <a:ext cx="2318972" cy="336250"/>
          </a:xfrm>
          <a:prstGeom prst="rect">
            <a:avLst/>
          </a:prstGeom>
        </p:spPr>
      </p:pic>
      <p:pic>
        <p:nvPicPr>
          <p:cNvPr id="6" name="Picture 5" descr="A logo for a fitness club&#10;&#10;Description automatically generated">
            <a:extLst>
              <a:ext uri="{FF2B5EF4-FFF2-40B4-BE49-F238E27FC236}">
                <a16:creationId xmlns:a16="http://schemas.microsoft.com/office/drawing/2014/main" id="{826C98E7-CBC0-D55A-D89C-4F04587B3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5805118"/>
            <a:ext cx="1302796" cy="677454"/>
          </a:xfrm>
          <a:prstGeom prst="rect">
            <a:avLst/>
          </a:prstGeom>
        </p:spPr>
      </p:pic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3428E128-03E7-51F1-156B-ED4F2B49C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04" y="5049778"/>
            <a:ext cx="1379278" cy="689639"/>
          </a:xfrm>
          <a:prstGeom prst="rect">
            <a:avLst/>
          </a:prstGeom>
        </p:spPr>
      </p:pic>
      <p:pic>
        <p:nvPicPr>
          <p:cNvPr id="10" name="Picture 9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105B6F2F-B7BF-1000-B90F-79607DEF2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28" y="4999225"/>
            <a:ext cx="1197416" cy="790747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865C68E0-8609-FCD7-9860-9CE9E848B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64" y="5030981"/>
            <a:ext cx="1687028" cy="691681"/>
          </a:xfrm>
          <a:prstGeom prst="rect">
            <a:avLst/>
          </a:prstGeom>
        </p:spPr>
      </p:pic>
      <p:pic>
        <p:nvPicPr>
          <p:cNvPr id="20" name="Picture 19" descr="A blue and black logo&#10;&#10;Description automatically generated">
            <a:extLst>
              <a:ext uri="{FF2B5EF4-FFF2-40B4-BE49-F238E27FC236}">
                <a16:creationId xmlns:a16="http://schemas.microsoft.com/office/drawing/2014/main" id="{0AEA13D0-D451-2889-D39F-4370E7BC42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02" y="5858661"/>
            <a:ext cx="1904762" cy="771429"/>
          </a:xfrm>
          <a:prstGeom prst="rect">
            <a:avLst/>
          </a:prstGeom>
        </p:spPr>
      </p:pic>
      <p:pic>
        <p:nvPicPr>
          <p:cNvPr id="23" name="Picture 22" descr="A pink and black logo&#10;&#10;Description automatically generated">
            <a:extLst>
              <a:ext uri="{FF2B5EF4-FFF2-40B4-BE49-F238E27FC236}">
                <a16:creationId xmlns:a16="http://schemas.microsoft.com/office/drawing/2014/main" id="{B3F4B087-F297-6961-14D9-3A4CFF5F4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60" y="5010691"/>
            <a:ext cx="1270261" cy="649950"/>
          </a:xfrm>
          <a:prstGeom prst="rect">
            <a:avLst/>
          </a:prstGeom>
        </p:spPr>
      </p:pic>
      <p:pic>
        <p:nvPicPr>
          <p:cNvPr id="25" name="Picture 2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38B15D3-157B-C077-FB2C-A65E0369A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46" y="5938529"/>
            <a:ext cx="1848153" cy="568821"/>
          </a:xfrm>
          <a:prstGeom prst="rect">
            <a:avLst/>
          </a:prstGeom>
        </p:spPr>
      </p:pic>
      <p:pic>
        <p:nvPicPr>
          <p:cNvPr id="27" name="Picture 26" descr="A black and white logo&#10;&#10;Description automatically generated">
            <a:extLst>
              <a:ext uri="{FF2B5EF4-FFF2-40B4-BE49-F238E27FC236}">
                <a16:creationId xmlns:a16="http://schemas.microsoft.com/office/drawing/2014/main" id="{B5D8C8A1-651C-319B-D4A8-70900CB69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22" y="5967989"/>
            <a:ext cx="1727421" cy="552775"/>
          </a:xfrm>
          <a:prstGeom prst="rect">
            <a:avLst/>
          </a:prstGeom>
        </p:spPr>
      </p:pic>
      <p:pic>
        <p:nvPicPr>
          <p:cNvPr id="29" name="Picture 28" descr="A blue and green logo&#10;&#10;Description automatically generated">
            <a:extLst>
              <a:ext uri="{FF2B5EF4-FFF2-40B4-BE49-F238E27FC236}">
                <a16:creationId xmlns:a16="http://schemas.microsoft.com/office/drawing/2014/main" id="{EAE362C0-7B76-D253-2A7E-26262F9604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23" y="5883526"/>
            <a:ext cx="1531289" cy="520638"/>
          </a:xfrm>
          <a:prstGeom prst="rect">
            <a:avLst/>
          </a:prstGeom>
        </p:spPr>
      </p:pic>
      <p:pic>
        <p:nvPicPr>
          <p:cNvPr id="31" name="Picture 30" descr="Women in a pool with dumbbells&#10;&#10;Description automatically generated">
            <a:extLst>
              <a:ext uri="{FF2B5EF4-FFF2-40B4-BE49-F238E27FC236}">
                <a16:creationId xmlns:a16="http://schemas.microsoft.com/office/drawing/2014/main" id="{1F524223-2D73-B262-0D75-554694591D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72" y="350650"/>
            <a:ext cx="3465576" cy="2312895"/>
          </a:xfrm>
          <a:prstGeom prst="rect">
            <a:avLst/>
          </a:prstGeom>
          <a:ln w="38100">
            <a:solidFill>
              <a:srgbClr val="214B9C"/>
            </a:solidFill>
          </a:ln>
        </p:spPr>
      </p:pic>
    </p:spTree>
    <p:extLst>
      <p:ext uri="{BB962C8B-B14F-4D97-AF65-F5344CB8AC3E}">
        <p14:creationId xmlns:p14="http://schemas.microsoft.com/office/powerpoint/2010/main" val="58355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B974091-D4B3-AD30-AD82-66781C12C8A5}"/>
              </a:ext>
            </a:extLst>
          </p:cNvPr>
          <p:cNvSpPr/>
          <p:nvPr/>
        </p:nvSpPr>
        <p:spPr>
          <a:xfrm>
            <a:off x="0" y="2467751"/>
            <a:ext cx="3370519" cy="1922497"/>
          </a:xfrm>
          <a:prstGeom prst="rect">
            <a:avLst/>
          </a:prstGeom>
          <a:solidFill>
            <a:srgbClr val="21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336" hangingPunct="0"/>
            <a:endParaRPr lang="en-US" sz="4780" dirty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089C3B2-4310-3A83-55CE-95C52AAC1AD3}"/>
              </a:ext>
            </a:extLst>
          </p:cNvPr>
          <p:cNvSpPr>
            <a:spLocks noChangeAspect="1"/>
          </p:cNvSpPr>
          <p:nvPr/>
        </p:nvSpPr>
        <p:spPr>
          <a:xfrm>
            <a:off x="128623" y="2909530"/>
            <a:ext cx="976325" cy="976326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78">
            <a:extLst>
              <a:ext uri="{FF2B5EF4-FFF2-40B4-BE49-F238E27FC236}">
                <a16:creationId xmlns:a16="http://schemas.microsoft.com/office/drawing/2014/main" id="{92129331-D34A-8C3D-148D-01428C6E0A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6745" y="3109958"/>
            <a:ext cx="640080" cy="640080"/>
          </a:xfrm>
          <a:custGeom>
            <a:avLst/>
            <a:gdLst>
              <a:gd name="T0" fmla="*/ 2147483646 w 62"/>
              <a:gd name="T1" fmla="*/ 2147483646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2147483646 w 62"/>
              <a:gd name="T7" fmla="*/ 2147483646 h 62"/>
              <a:gd name="T8" fmla="*/ 2147483646 w 62"/>
              <a:gd name="T9" fmla="*/ 2147483646 h 62"/>
              <a:gd name="T10" fmla="*/ 2147483646 w 62"/>
              <a:gd name="T11" fmla="*/ 2147483646 h 62"/>
              <a:gd name="T12" fmla="*/ 2147483646 w 62"/>
              <a:gd name="T13" fmla="*/ 2147483646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2147483646 w 62"/>
              <a:gd name="T21" fmla="*/ 2147483646 h 62"/>
              <a:gd name="T22" fmla="*/ 0 w 62"/>
              <a:gd name="T23" fmla="*/ 2147483646 h 62"/>
              <a:gd name="T24" fmla="*/ 2147483646 w 62"/>
              <a:gd name="T25" fmla="*/ 2147483646 h 62"/>
              <a:gd name="T26" fmla="*/ 2147483646 w 62"/>
              <a:gd name="T27" fmla="*/ 2147483646 h 62"/>
              <a:gd name="T28" fmla="*/ 2147483646 w 62"/>
              <a:gd name="T29" fmla="*/ 0 h 62"/>
              <a:gd name="T30" fmla="*/ 2147483646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2147483646 h 62"/>
              <a:gd name="T36" fmla="*/ 2147483646 w 62"/>
              <a:gd name="T37" fmla="*/ 2147483646 h 62"/>
              <a:gd name="T38" fmla="*/ 2147483646 w 62"/>
              <a:gd name="T39" fmla="*/ 2147483646 h 62"/>
              <a:gd name="T40" fmla="*/ 2147483646 w 62"/>
              <a:gd name="T41" fmla="*/ 2147483646 h 62"/>
              <a:gd name="T42" fmla="*/ 2147483646 w 62"/>
              <a:gd name="T43" fmla="*/ 2147483646 h 62"/>
              <a:gd name="T44" fmla="*/ 2147483646 w 62"/>
              <a:gd name="T45" fmla="*/ 2147483646 h 62"/>
              <a:gd name="T46" fmla="*/ 2147483646 w 62"/>
              <a:gd name="T47" fmla="*/ 2147483646 h 62"/>
              <a:gd name="T48" fmla="*/ 2147483646 w 62"/>
              <a:gd name="T49" fmla="*/ 2147483646 h 62"/>
              <a:gd name="T50" fmla="*/ 2147483646 w 62"/>
              <a:gd name="T51" fmla="*/ 2147483646 h 62"/>
              <a:gd name="T52" fmla="*/ 2147483646 w 62"/>
              <a:gd name="T53" fmla="*/ 2147483646 h 62"/>
              <a:gd name="T54" fmla="*/ 2147483646 w 62"/>
              <a:gd name="T55" fmla="*/ 2147483646 h 62"/>
              <a:gd name="T56" fmla="*/ 2147483646 w 62"/>
              <a:gd name="T57" fmla="*/ 2147483646 h 62"/>
              <a:gd name="T58" fmla="*/ 2147483646 w 62"/>
              <a:gd name="T59" fmla="*/ 2147483646 h 62"/>
              <a:gd name="T60" fmla="*/ 2147483646 w 62"/>
              <a:gd name="T61" fmla="*/ 2147483646 h 62"/>
              <a:gd name="T62" fmla="*/ 2147483646 w 62"/>
              <a:gd name="T63" fmla="*/ 2147483646 h 62"/>
              <a:gd name="T64" fmla="*/ 2147483646 w 62"/>
              <a:gd name="T65" fmla="*/ 2147483646 h 62"/>
              <a:gd name="T66" fmla="*/ 2147483646 w 62"/>
              <a:gd name="T67" fmla="*/ 2147483646 h 62"/>
              <a:gd name="T68" fmla="*/ 2147483646 w 62"/>
              <a:gd name="T69" fmla="*/ 2147483646 h 62"/>
              <a:gd name="T70" fmla="*/ 2147483646 w 62"/>
              <a:gd name="T71" fmla="*/ 2147483646 h 62"/>
              <a:gd name="T72" fmla="*/ 2147483646 w 62"/>
              <a:gd name="T73" fmla="*/ 2147483646 h 62"/>
              <a:gd name="T74" fmla="*/ 2147483646 w 62"/>
              <a:gd name="T75" fmla="*/ 2147483646 h 62"/>
              <a:gd name="T76" fmla="*/ 2147483646 w 62"/>
              <a:gd name="T77" fmla="*/ 2147483646 h 62"/>
              <a:gd name="T78" fmla="*/ 2147483646 w 62"/>
              <a:gd name="T79" fmla="*/ 2147483646 h 62"/>
              <a:gd name="T80" fmla="*/ 2147483646 w 62"/>
              <a:gd name="T81" fmla="*/ 2147483646 h 62"/>
              <a:gd name="T82" fmla="*/ 2147483646 w 62"/>
              <a:gd name="T83" fmla="*/ 2147483646 h 62"/>
              <a:gd name="T84" fmla="*/ 2147483646 w 62"/>
              <a:gd name="T85" fmla="*/ 2147483646 h 62"/>
              <a:gd name="T86" fmla="*/ 2147483646 w 62"/>
              <a:gd name="T87" fmla="*/ 2147483646 h 62"/>
              <a:gd name="T88" fmla="*/ 2147483646 w 62"/>
              <a:gd name="T89" fmla="*/ 2147483646 h 62"/>
              <a:gd name="T90" fmla="*/ 2147483646 w 62"/>
              <a:gd name="T91" fmla="*/ 2147483646 h 62"/>
              <a:gd name="T92" fmla="*/ 2147483646 w 62"/>
              <a:gd name="T93" fmla="*/ 2147483646 h 62"/>
              <a:gd name="T94" fmla="*/ 2147483646 w 62"/>
              <a:gd name="T95" fmla="*/ 2147483646 h 62"/>
              <a:gd name="T96" fmla="*/ 2147483646 w 62"/>
              <a:gd name="T97" fmla="*/ 2147483646 h 62"/>
              <a:gd name="T98" fmla="*/ 2147483646 w 62"/>
              <a:gd name="T99" fmla="*/ 2147483646 h 62"/>
              <a:gd name="T100" fmla="*/ 2147483646 w 62"/>
              <a:gd name="T101" fmla="*/ 2147483646 h 62"/>
              <a:gd name="T102" fmla="*/ 2147483646 w 62"/>
              <a:gd name="T103" fmla="*/ 2147483646 h 62"/>
              <a:gd name="T104" fmla="*/ 2147483646 w 62"/>
              <a:gd name="T105" fmla="*/ 2147483646 h 62"/>
              <a:gd name="T106" fmla="*/ 2147483646 w 62"/>
              <a:gd name="T107" fmla="*/ 2147483646 h 62"/>
              <a:gd name="T108" fmla="*/ 2147483646 w 62"/>
              <a:gd name="T109" fmla="*/ 2147483646 h 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2" h="62">
                <a:moveTo>
                  <a:pt x="59" y="54"/>
                </a:moveTo>
                <a:cubicBezTo>
                  <a:pt x="53" y="59"/>
                  <a:pt x="53" y="59"/>
                  <a:pt x="53" y="59"/>
                </a:cubicBezTo>
                <a:cubicBezTo>
                  <a:pt x="51" y="61"/>
                  <a:pt x="48" y="62"/>
                  <a:pt x="45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30" y="51"/>
                  <a:pt x="30" y="51"/>
                  <a:pt x="30" y="51"/>
                </a:cubicBezTo>
                <a:cubicBezTo>
                  <a:pt x="28" y="49"/>
                  <a:pt x="27" y="46"/>
                  <a:pt x="27" y="43"/>
                </a:cubicBezTo>
                <a:cubicBezTo>
                  <a:pt x="27" y="40"/>
                  <a:pt x="28" y="38"/>
                  <a:pt x="30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5" y="34"/>
                  <a:pt x="22" y="36"/>
                  <a:pt x="19" y="36"/>
                </a:cubicBezTo>
                <a:cubicBezTo>
                  <a:pt x="16" y="36"/>
                  <a:pt x="13" y="34"/>
                  <a:pt x="11" y="32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2"/>
                  <a:pt x="0" y="20"/>
                  <a:pt x="0" y="17"/>
                </a:cubicBezTo>
                <a:cubicBezTo>
                  <a:pt x="0" y="14"/>
                  <a:pt x="1" y="11"/>
                  <a:pt x="3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19" y="0"/>
                  <a:pt x="22" y="1"/>
                  <a:pt x="24" y="4"/>
                </a:cubicBezTo>
                <a:cubicBezTo>
                  <a:pt x="32" y="11"/>
                  <a:pt x="32" y="11"/>
                  <a:pt x="32" y="11"/>
                </a:cubicBezTo>
                <a:cubicBezTo>
                  <a:pt x="34" y="13"/>
                  <a:pt x="35" y="16"/>
                  <a:pt x="35" y="19"/>
                </a:cubicBezTo>
                <a:cubicBezTo>
                  <a:pt x="35" y="22"/>
                  <a:pt x="34" y="25"/>
                  <a:pt x="32" y="27"/>
                </a:cubicBezTo>
                <a:cubicBezTo>
                  <a:pt x="35" y="30"/>
                  <a:pt x="35" y="30"/>
                  <a:pt x="35" y="30"/>
                </a:cubicBezTo>
                <a:cubicBezTo>
                  <a:pt x="37" y="28"/>
                  <a:pt x="40" y="27"/>
                  <a:pt x="43" y="27"/>
                </a:cubicBezTo>
                <a:cubicBezTo>
                  <a:pt x="46" y="27"/>
                  <a:pt x="49" y="28"/>
                  <a:pt x="51" y="30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27" y="17"/>
                </a:moveTo>
                <a:cubicBezTo>
                  <a:pt x="19" y="9"/>
                  <a:pt x="19" y="9"/>
                  <a:pt x="19" y="9"/>
                </a:cubicBezTo>
                <a:cubicBezTo>
                  <a:pt x="18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7" y="16"/>
                  <a:pt x="7" y="17"/>
                </a:cubicBezTo>
                <a:cubicBezTo>
                  <a:pt x="7" y="18"/>
                  <a:pt x="8" y="19"/>
                  <a:pt x="8" y="19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8"/>
                  <a:pt x="18" y="28"/>
                  <a:pt x="19" y="28"/>
                </a:cubicBezTo>
                <a:cubicBezTo>
                  <a:pt x="20" y="28"/>
                  <a:pt x="21" y="28"/>
                  <a:pt x="22" y="27"/>
                </a:cubicBezTo>
                <a:cubicBezTo>
                  <a:pt x="20" y="26"/>
                  <a:pt x="19" y="25"/>
                  <a:pt x="19" y="23"/>
                </a:cubicBezTo>
                <a:cubicBezTo>
                  <a:pt x="19" y="21"/>
                  <a:pt x="21" y="19"/>
                  <a:pt x="23" y="19"/>
                </a:cubicBezTo>
                <a:cubicBezTo>
                  <a:pt x="24" y="19"/>
                  <a:pt x="26" y="21"/>
                  <a:pt x="27" y="22"/>
                </a:cubicBezTo>
                <a:cubicBezTo>
                  <a:pt x="28" y="21"/>
                  <a:pt x="28" y="20"/>
                  <a:pt x="28" y="19"/>
                </a:cubicBezTo>
                <a:cubicBezTo>
                  <a:pt x="28" y="18"/>
                  <a:pt x="28" y="17"/>
                  <a:pt x="27" y="17"/>
                </a:cubicBezTo>
                <a:close/>
                <a:moveTo>
                  <a:pt x="54" y="43"/>
                </a:moveTo>
                <a:cubicBezTo>
                  <a:pt x="46" y="35"/>
                  <a:pt x="46" y="35"/>
                  <a:pt x="46" y="35"/>
                </a:cubicBezTo>
                <a:cubicBezTo>
                  <a:pt x="45" y="35"/>
                  <a:pt x="44" y="34"/>
                  <a:pt x="43" y="34"/>
                </a:cubicBezTo>
                <a:cubicBezTo>
                  <a:pt x="42" y="34"/>
                  <a:pt x="41" y="35"/>
                  <a:pt x="40" y="36"/>
                </a:cubicBezTo>
                <a:cubicBezTo>
                  <a:pt x="42" y="37"/>
                  <a:pt x="43" y="38"/>
                  <a:pt x="43" y="40"/>
                </a:cubicBezTo>
                <a:cubicBezTo>
                  <a:pt x="43" y="42"/>
                  <a:pt x="42" y="43"/>
                  <a:pt x="40" y="43"/>
                </a:cubicBezTo>
                <a:cubicBezTo>
                  <a:pt x="38" y="43"/>
                  <a:pt x="37" y="42"/>
                  <a:pt x="35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4" y="44"/>
                  <a:pt x="34" y="45"/>
                  <a:pt x="35" y="46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5"/>
                  <a:pt x="45" y="55"/>
                  <a:pt x="45" y="55"/>
                </a:cubicBezTo>
                <a:cubicBezTo>
                  <a:pt x="46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5" y="47"/>
                  <a:pt x="55" y="46"/>
                </a:cubicBezTo>
                <a:cubicBezTo>
                  <a:pt x="55" y="45"/>
                  <a:pt x="54" y="44"/>
                  <a:pt x="54" y="43"/>
                </a:cubicBezTo>
                <a:close/>
              </a:path>
            </a:pathLst>
          </a:custGeom>
          <a:solidFill>
            <a:srgbClr val="214B9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B4C008-4914-DA32-B7BA-391C311C52B8}"/>
              </a:ext>
            </a:extLst>
          </p:cNvPr>
          <p:cNvSpPr/>
          <p:nvPr/>
        </p:nvSpPr>
        <p:spPr>
          <a:xfrm>
            <a:off x="2" y="1996"/>
            <a:ext cx="3370519" cy="1922497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336" hangingPunct="0"/>
            <a:endParaRPr lang="en-US" sz="4780" dirty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BC5AD9-D359-523F-67CB-F40EF34564B3}"/>
              </a:ext>
            </a:extLst>
          </p:cNvPr>
          <p:cNvSpPr/>
          <p:nvPr/>
        </p:nvSpPr>
        <p:spPr>
          <a:xfrm>
            <a:off x="2" y="4935503"/>
            <a:ext cx="3370519" cy="1922497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336" hangingPunct="0"/>
            <a:endParaRPr lang="en-US" sz="4780" dirty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6D5FDB-6C49-5BDB-FAAF-0A8778A2758D}"/>
              </a:ext>
            </a:extLst>
          </p:cNvPr>
          <p:cNvSpPr txBox="1"/>
          <p:nvPr/>
        </p:nvSpPr>
        <p:spPr>
          <a:xfrm>
            <a:off x="1286538" y="3029619"/>
            <a:ext cx="233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3D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</a:t>
            </a:r>
          </a:p>
          <a:p>
            <a:r>
              <a:rPr lang="en-US" sz="2400" b="1" dirty="0">
                <a:solidFill>
                  <a:srgbClr val="53D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50% Off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033BF6-476A-16FB-397A-C736BFFA2B4F}"/>
              </a:ext>
            </a:extLst>
          </p:cNvPr>
          <p:cNvSpPr txBox="1"/>
          <p:nvPr/>
        </p:nvSpPr>
        <p:spPr>
          <a:xfrm>
            <a:off x="1190007" y="558276"/>
            <a:ext cx="233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14B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RECORDINGS</a:t>
            </a:r>
          </a:p>
          <a:p>
            <a:r>
              <a:rPr lang="en-US" sz="2400" b="1" dirty="0">
                <a:solidFill>
                  <a:srgbClr val="214B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$30 for 30 Days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6639C3-7381-CD7F-A5E5-40CAD7321E33}"/>
              </a:ext>
            </a:extLst>
          </p:cNvPr>
          <p:cNvSpPr txBox="1"/>
          <p:nvPr/>
        </p:nvSpPr>
        <p:spPr>
          <a:xfrm>
            <a:off x="1286535" y="5468727"/>
            <a:ext cx="233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14B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CLOTHING</a:t>
            </a:r>
          </a:p>
          <a:p>
            <a:r>
              <a:rPr lang="en-US" sz="2400" b="1" dirty="0">
                <a:solidFill>
                  <a:srgbClr val="214B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50% Off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87DD3BA-27BF-0812-F121-18137182C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187404"/>
            <a:ext cx="2320652" cy="155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ADEB1E9-06B0-CDA5-F2F4-BB32E742DA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90" y="169238"/>
            <a:ext cx="2347824" cy="156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33BC3C5-D93A-AB70-CAA4-A244310616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09" y="2315361"/>
            <a:ext cx="2089786" cy="211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779295-FE38-901E-DA4A-756F9CFBE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3" r="2833"/>
          <a:stretch/>
        </p:blipFill>
        <p:spPr>
          <a:xfrm>
            <a:off x="3807291" y="2341347"/>
            <a:ext cx="2089786" cy="211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D3B38C2-EF80-8843-002E-5C0DE7634D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12" y="4842569"/>
            <a:ext cx="5255890" cy="1742966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B81C7AA9-E4B1-4526-B70A-BF5AD7F848FB}"/>
              </a:ext>
            </a:extLst>
          </p:cNvPr>
          <p:cNvSpPr>
            <a:spLocks noChangeAspect="1"/>
          </p:cNvSpPr>
          <p:nvPr/>
        </p:nvSpPr>
        <p:spPr>
          <a:xfrm>
            <a:off x="126540" y="462696"/>
            <a:ext cx="978408" cy="978408"/>
          </a:xfrm>
          <a:prstGeom prst="ellipse">
            <a:avLst/>
          </a:prstGeom>
          <a:solidFill>
            <a:srgbClr val="214B9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584B513-5575-26E4-3DFD-A124AD6A2446}"/>
              </a:ext>
            </a:extLst>
          </p:cNvPr>
          <p:cNvSpPr>
            <a:spLocks noChangeAspect="1"/>
          </p:cNvSpPr>
          <p:nvPr/>
        </p:nvSpPr>
        <p:spPr>
          <a:xfrm>
            <a:off x="154065" y="5395021"/>
            <a:ext cx="978408" cy="978408"/>
          </a:xfrm>
          <a:prstGeom prst="ellipse">
            <a:avLst/>
          </a:prstGeom>
          <a:solidFill>
            <a:srgbClr val="214B9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 82">
            <a:extLst>
              <a:ext uri="{FF2B5EF4-FFF2-40B4-BE49-F238E27FC236}">
                <a16:creationId xmlns:a16="http://schemas.microsoft.com/office/drawing/2014/main" id="{82E59D05-8AE3-B75B-7CAD-ACA74B4B81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3285" y="679107"/>
            <a:ext cx="696169" cy="631865"/>
          </a:xfrm>
          <a:custGeom>
            <a:avLst/>
            <a:gdLst>
              <a:gd name="T0" fmla="*/ 2147483646 w 248"/>
              <a:gd name="T1" fmla="*/ 2147483646 h 224"/>
              <a:gd name="T2" fmla="*/ 2147483646 w 248"/>
              <a:gd name="T3" fmla="*/ 2147483646 h 224"/>
              <a:gd name="T4" fmla="*/ 2147483646 w 248"/>
              <a:gd name="T5" fmla="*/ 2147483646 h 224"/>
              <a:gd name="T6" fmla="*/ 2147483646 w 248"/>
              <a:gd name="T7" fmla="*/ 2147483646 h 224"/>
              <a:gd name="T8" fmla="*/ 2147483646 w 248"/>
              <a:gd name="T9" fmla="*/ 2147483646 h 224"/>
              <a:gd name="T10" fmla="*/ 2147483646 w 248"/>
              <a:gd name="T11" fmla="*/ 2147483646 h 224"/>
              <a:gd name="T12" fmla="*/ 2147483646 w 248"/>
              <a:gd name="T13" fmla="*/ 2147483646 h 224"/>
              <a:gd name="T14" fmla="*/ 2147483646 w 248"/>
              <a:gd name="T15" fmla="*/ 2147483646 h 224"/>
              <a:gd name="T16" fmla="*/ 2147483646 w 248"/>
              <a:gd name="T17" fmla="*/ 2147483646 h 224"/>
              <a:gd name="T18" fmla="*/ 2147483646 w 248"/>
              <a:gd name="T19" fmla="*/ 2147483646 h 224"/>
              <a:gd name="T20" fmla="*/ 2147483646 w 248"/>
              <a:gd name="T21" fmla="*/ 2147483646 h 224"/>
              <a:gd name="T22" fmla="*/ 2147483646 w 248"/>
              <a:gd name="T23" fmla="*/ 2147483646 h 224"/>
              <a:gd name="T24" fmla="*/ 0 w 248"/>
              <a:gd name="T25" fmla="*/ 2147483646 h 224"/>
              <a:gd name="T26" fmla="*/ 0 w 248"/>
              <a:gd name="T27" fmla="*/ 2147483646 h 224"/>
              <a:gd name="T28" fmla="*/ 2147483646 w 248"/>
              <a:gd name="T29" fmla="*/ 0 h 224"/>
              <a:gd name="T30" fmla="*/ 2147483646 w 248"/>
              <a:gd name="T31" fmla="*/ 0 h 224"/>
              <a:gd name="T32" fmla="*/ 2147483646 w 248"/>
              <a:gd name="T33" fmla="*/ 2147483646 h 224"/>
              <a:gd name="T34" fmla="*/ 2147483646 w 248"/>
              <a:gd name="T35" fmla="*/ 2147483646 h 224"/>
              <a:gd name="T36" fmla="*/ 2147483646 w 248"/>
              <a:gd name="T37" fmla="*/ 2147483646 h 224"/>
              <a:gd name="T38" fmla="*/ 2147483646 w 248"/>
              <a:gd name="T39" fmla="*/ 2147483646 h 224"/>
              <a:gd name="T40" fmla="*/ 2147483646 w 248"/>
              <a:gd name="T41" fmla="*/ 2147483646 h 224"/>
              <a:gd name="T42" fmla="*/ 2147483646 w 248"/>
              <a:gd name="T43" fmla="*/ 2147483646 h 224"/>
              <a:gd name="T44" fmla="*/ 2147483646 w 248"/>
              <a:gd name="T45" fmla="*/ 2147483646 h 224"/>
              <a:gd name="T46" fmla="*/ 2147483646 w 248"/>
              <a:gd name="T47" fmla="*/ 2147483646 h 224"/>
              <a:gd name="T48" fmla="*/ 2147483646 w 248"/>
              <a:gd name="T49" fmla="*/ 2147483646 h 224"/>
              <a:gd name="T50" fmla="*/ 2147483646 w 248"/>
              <a:gd name="T51" fmla="*/ 2147483646 h 224"/>
              <a:gd name="T52" fmla="*/ 2147483646 w 248"/>
              <a:gd name="T53" fmla="*/ 2147483646 h 224"/>
              <a:gd name="T54" fmla="*/ 2147483646 w 248"/>
              <a:gd name="T55" fmla="*/ 2147483646 h 224"/>
              <a:gd name="T56" fmla="*/ 2147483646 w 248"/>
              <a:gd name="T57" fmla="*/ 2147483646 h 224"/>
              <a:gd name="T58" fmla="*/ 2147483646 w 248"/>
              <a:gd name="T59" fmla="*/ 2147483646 h 224"/>
              <a:gd name="T60" fmla="*/ 2147483646 w 248"/>
              <a:gd name="T61" fmla="*/ 2147483646 h 224"/>
              <a:gd name="T62" fmla="*/ 2147483646 w 248"/>
              <a:gd name="T63" fmla="*/ 2147483646 h 224"/>
              <a:gd name="T64" fmla="*/ 2147483646 w 248"/>
              <a:gd name="T65" fmla="*/ 2147483646 h 224"/>
              <a:gd name="T66" fmla="*/ 2147483646 w 248"/>
              <a:gd name="T67" fmla="*/ 2147483646 h 224"/>
              <a:gd name="T68" fmla="*/ 2147483646 w 248"/>
              <a:gd name="T69" fmla="*/ 2147483646 h 224"/>
              <a:gd name="T70" fmla="*/ 2147483646 w 248"/>
              <a:gd name="T71" fmla="*/ 2147483646 h 224"/>
              <a:gd name="T72" fmla="*/ 2147483646 w 248"/>
              <a:gd name="T73" fmla="*/ 2147483646 h 2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  <a:moveTo>
                  <a:pt x="100" y="72"/>
                </a:moveTo>
                <a:cubicBezTo>
                  <a:pt x="103" y="72"/>
                  <a:pt x="106" y="73"/>
                  <a:pt x="108" y="76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2" y="57"/>
                  <a:pt x="145" y="56"/>
                  <a:pt x="148" y="56"/>
                </a:cubicBezTo>
                <a:cubicBezTo>
                  <a:pt x="155" y="56"/>
                  <a:pt x="160" y="61"/>
                  <a:pt x="160" y="68"/>
                </a:cubicBezTo>
                <a:cubicBezTo>
                  <a:pt x="160" y="71"/>
                  <a:pt x="159" y="74"/>
                  <a:pt x="156" y="76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2" y="111"/>
                  <a:pt x="119" y="112"/>
                  <a:pt x="116" y="112"/>
                </a:cubicBezTo>
                <a:cubicBezTo>
                  <a:pt x="113" y="112"/>
                  <a:pt x="110" y="111"/>
                  <a:pt x="108" y="108"/>
                </a:cubicBezTo>
                <a:cubicBezTo>
                  <a:pt x="92" y="92"/>
                  <a:pt x="92" y="92"/>
                  <a:pt x="92" y="92"/>
                </a:cubicBezTo>
                <a:cubicBezTo>
                  <a:pt x="89" y="90"/>
                  <a:pt x="88" y="87"/>
                  <a:pt x="88" y="84"/>
                </a:cubicBezTo>
                <a:cubicBezTo>
                  <a:pt x="88" y="77"/>
                  <a:pt x="93" y="72"/>
                  <a:pt x="100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01">
            <a:extLst>
              <a:ext uri="{FF2B5EF4-FFF2-40B4-BE49-F238E27FC236}">
                <a16:creationId xmlns:a16="http://schemas.microsoft.com/office/drawing/2014/main" id="{2A48CD6A-1536-A666-9C22-C81A0E429D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8842" y="5589784"/>
            <a:ext cx="668853" cy="588882"/>
          </a:xfrm>
          <a:custGeom>
            <a:avLst/>
            <a:gdLst>
              <a:gd name="T0" fmla="*/ 2147483646 w 116"/>
              <a:gd name="T1" fmla="*/ 2147483646 h 102"/>
              <a:gd name="T2" fmla="*/ 2147483646 w 116"/>
              <a:gd name="T3" fmla="*/ 2147483646 h 102"/>
              <a:gd name="T4" fmla="*/ 2147483646 w 116"/>
              <a:gd name="T5" fmla="*/ 2147483646 h 102"/>
              <a:gd name="T6" fmla="*/ 2147483646 w 116"/>
              <a:gd name="T7" fmla="*/ 2147483646 h 102"/>
              <a:gd name="T8" fmla="*/ 2147483646 w 116"/>
              <a:gd name="T9" fmla="*/ 0 h 102"/>
              <a:gd name="T10" fmla="*/ 2147483646 w 116"/>
              <a:gd name="T11" fmla="*/ 2147483646 h 102"/>
              <a:gd name="T12" fmla="*/ 2147483646 w 116"/>
              <a:gd name="T13" fmla="*/ 2147483646 h 102"/>
              <a:gd name="T14" fmla="*/ 2147483646 w 116"/>
              <a:gd name="T15" fmla="*/ 2147483646 h 102"/>
              <a:gd name="T16" fmla="*/ 2147483646 w 116"/>
              <a:gd name="T17" fmla="*/ 2147483646 h 102"/>
              <a:gd name="T18" fmla="*/ 2147483646 w 116"/>
              <a:gd name="T19" fmla="*/ 2147483646 h 102"/>
              <a:gd name="T20" fmla="*/ 2147483646 w 116"/>
              <a:gd name="T21" fmla="*/ 2147483646 h 102"/>
              <a:gd name="T22" fmla="*/ 2147483646 w 116"/>
              <a:gd name="T23" fmla="*/ 2147483646 h 102"/>
              <a:gd name="T24" fmla="*/ 2147483646 w 116"/>
              <a:gd name="T25" fmla="*/ 2147483646 h 102"/>
              <a:gd name="T26" fmla="*/ 0 w 116"/>
              <a:gd name="T27" fmla="*/ 2147483646 h 102"/>
              <a:gd name="T28" fmla="*/ 2147483646 w 116"/>
              <a:gd name="T29" fmla="*/ 2147483646 h 102"/>
              <a:gd name="T30" fmla="*/ 2147483646 w 116"/>
              <a:gd name="T31" fmla="*/ 2147483646 h 102"/>
              <a:gd name="T32" fmla="*/ 2147483646 w 116"/>
              <a:gd name="T33" fmla="*/ 2147483646 h 102"/>
              <a:gd name="T34" fmla="*/ 2147483646 w 116"/>
              <a:gd name="T35" fmla="*/ 2147483646 h 102"/>
              <a:gd name="T36" fmla="*/ 2147483646 w 116"/>
              <a:gd name="T37" fmla="*/ 2147483646 h 102"/>
              <a:gd name="T38" fmla="*/ 2147483646 w 116"/>
              <a:gd name="T39" fmla="*/ 2147483646 h 102"/>
              <a:gd name="T40" fmla="*/ 2147483646 w 116"/>
              <a:gd name="T41" fmla="*/ 2147483646 h 102"/>
              <a:gd name="T42" fmla="*/ 2147483646 w 116"/>
              <a:gd name="T43" fmla="*/ 2147483646 h 102"/>
              <a:gd name="T44" fmla="*/ 2147483646 w 116"/>
              <a:gd name="T45" fmla="*/ 2147483646 h 102"/>
              <a:gd name="T46" fmla="*/ 2147483646 w 116"/>
              <a:gd name="T47" fmla="*/ 2147483646 h 1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6" h="102">
                <a:moveTo>
                  <a:pt x="107" y="70"/>
                </a:moveTo>
                <a:cubicBezTo>
                  <a:pt x="66" y="47"/>
                  <a:pt x="66" y="47"/>
                  <a:pt x="66" y="47"/>
                </a:cubicBezTo>
                <a:cubicBezTo>
                  <a:pt x="66" y="45"/>
                  <a:pt x="67" y="42"/>
                  <a:pt x="69" y="41"/>
                </a:cubicBezTo>
                <a:cubicBezTo>
                  <a:pt x="76" y="37"/>
                  <a:pt x="80" y="30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7" y="10"/>
                  <a:pt x="37" y="22"/>
                </a:cubicBezTo>
                <a:cubicBezTo>
                  <a:pt x="37" y="26"/>
                  <a:pt x="40" y="29"/>
                  <a:pt x="44" y="29"/>
                </a:cubicBezTo>
                <a:cubicBezTo>
                  <a:pt x="48" y="29"/>
                  <a:pt x="51" y="26"/>
                  <a:pt x="51" y="22"/>
                </a:cubicBezTo>
                <a:cubicBezTo>
                  <a:pt x="51" y="18"/>
                  <a:pt x="54" y="15"/>
                  <a:pt x="58" y="15"/>
                </a:cubicBezTo>
                <a:cubicBezTo>
                  <a:pt x="62" y="15"/>
                  <a:pt x="66" y="18"/>
                  <a:pt x="66" y="22"/>
                </a:cubicBezTo>
                <a:cubicBezTo>
                  <a:pt x="66" y="25"/>
                  <a:pt x="64" y="27"/>
                  <a:pt x="62" y="28"/>
                </a:cubicBezTo>
                <a:cubicBezTo>
                  <a:pt x="55" y="32"/>
                  <a:pt x="51" y="39"/>
                  <a:pt x="51" y="47"/>
                </a:cubicBezTo>
                <a:cubicBezTo>
                  <a:pt x="10" y="70"/>
                  <a:pt x="10" y="70"/>
                  <a:pt x="10" y="70"/>
                </a:cubicBezTo>
                <a:cubicBezTo>
                  <a:pt x="4" y="74"/>
                  <a:pt x="0" y="81"/>
                  <a:pt x="0" y="87"/>
                </a:cubicBezTo>
                <a:cubicBezTo>
                  <a:pt x="0" y="95"/>
                  <a:pt x="7" y="102"/>
                  <a:pt x="15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10" y="102"/>
                  <a:pt x="116" y="95"/>
                  <a:pt x="116" y="87"/>
                </a:cubicBezTo>
                <a:cubicBezTo>
                  <a:pt x="116" y="81"/>
                  <a:pt x="112" y="74"/>
                  <a:pt x="107" y="70"/>
                </a:cubicBezTo>
                <a:close/>
                <a:moveTo>
                  <a:pt x="15" y="87"/>
                </a:moveTo>
                <a:cubicBezTo>
                  <a:pt x="15" y="86"/>
                  <a:pt x="16" y="83"/>
                  <a:pt x="17" y="83"/>
                </a:cubicBezTo>
                <a:cubicBezTo>
                  <a:pt x="58" y="60"/>
                  <a:pt x="58" y="60"/>
                  <a:pt x="58" y="60"/>
                </a:cubicBezTo>
                <a:cubicBezTo>
                  <a:pt x="99" y="82"/>
                  <a:pt x="99" y="82"/>
                  <a:pt x="99" y="82"/>
                </a:cubicBezTo>
                <a:cubicBezTo>
                  <a:pt x="100" y="83"/>
                  <a:pt x="102" y="86"/>
                  <a:pt x="102" y="87"/>
                </a:cubicBezTo>
                <a:lnTo>
                  <a:pt x="15" y="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68F775-7C95-E863-EEA2-B8C1A0426B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62000">
                <a:srgbClr val="3B1F4D">
                  <a:alpha val="85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D28D2-E3ED-F593-9E8E-FE896F973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90" y="83634"/>
            <a:ext cx="4572000" cy="669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05C96-5BE6-A22B-DA81-0CF25C41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19977" r="27374" b="15346"/>
          <a:stretch/>
        </p:blipFill>
        <p:spPr>
          <a:xfrm>
            <a:off x="2641960" y="1653572"/>
            <a:ext cx="2286000" cy="43520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20ACC2-C5C2-548E-E8F8-DBE0FC759793}"/>
              </a:ext>
            </a:extLst>
          </p:cNvPr>
          <p:cNvSpPr txBox="1"/>
          <p:nvPr/>
        </p:nvSpPr>
        <p:spPr>
          <a:xfrm>
            <a:off x="5018868" y="833673"/>
            <a:ext cx="4444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SCW Tidal Waves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901FCD-7821-077F-5A6D-A4639F5EA3D3}"/>
              </a:ext>
            </a:extLst>
          </p:cNvPr>
          <p:cNvSpPr txBox="1"/>
          <p:nvPr/>
        </p:nvSpPr>
        <p:spPr>
          <a:xfrm>
            <a:off x="4444410" y="1942647"/>
            <a:ext cx="4699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3D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FREE</a:t>
            </a:r>
            <a:br>
              <a:rPr lang="en-US" sz="3600" b="1" dirty="0">
                <a:solidFill>
                  <a:srgbClr val="53D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53D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</a:t>
            </a:r>
            <a:br>
              <a:rPr lang="en-US" sz="3600" b="1" dirty="0">
                <a:solidFill>
                  <a:srgbClr val="53D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53D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</a:t>
            </a:r>
            <a:br>
              <a:rPr lang="en-US" sz="3600" b="1" dirty="0">
                <a:solidFill>
                  <a:srgbClr val="53D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53D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ABEFF2-FE0C-0A4D-382C-D189EDEAE81A}"/>
              </a:ext>
            </a:extLst>
          </p:cNvPr>
          <p:cNvSpPr txBox="1"/>
          <p:nvPr/>
        </p:nvSpPr>
        <p:spPr>
          <a:xfrm>
            <a:off x="5188689" y="4793221"/>
            <a:ext cx="336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scwfit.com/info</a:t>
            </a:r>
            <a:endParaRPr lang="id-ID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CF2112-4CB8-971B-573B-7CD152ED6F20}"/>
              </a:ext>
            </a:extLst>
          </p:cNvPr>
          <p:cNvSpPr>
            <a:spLocks noChangeAspect="1"/>
          </p:cNvSpPr>
          <p:nvPr/>
        </p:nvSpPr>
        <p:spPr>
          <a:xfrm>
            <a:off x="6198320" y="1711320"/>
            <a:ext cx="1371600" cy="101364"/>
          </a:xfrm>
          <a:prstGeom prst="rect">
            <a:avLst/>
          </a:prstGeom>
          <a:solidFill>
            <a:srgbClr val="53D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C58A18-A2BF-2708-511E-AD4150365D64}"/>
              </a:ext>
            </a:extLst>
          </p:cNvPr>
          <p:cNvSpPr>
            <a:spLocks noChangeAspect="1"/>
          </p:cNvSpPr>
          <p:nvPr/>
        </p:nvSpPr>
        <p:spPr>
          <a:xfrm>
            <a:off x="6108405" y="4397933"/>
            <a:ext cx="1371600" cy="101364"/>
          </a:xfrm>
          <a:prstGeom prst="rect">
            <a:avLst/>
          </a:prstGeom>
          <a:solidFill>
            <a:srgbClr val="53D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30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E318A7-5888-9C36-2005-C8F883DFAA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B4FDCD-5FA8-DC62-EAD9-99DCF0161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89105"/>
            <a:ext cx="9144000" cy="17651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802CD6-DE4C-1CAE-C3EF-FB7E305023EB}"/>
              </a:ext>
            </a:extLst>
          </p:cNvPr>
          <p:cNvSpPr/>
          <p:nvPr/>
        </p:nvSpPr>
        <p:spPr>
          <a:xfrm>
            <a:off x="0" y="5654301"/>
            <a:ext cx="9144000" cy="1203699"/>
          </a:xfrm>
          <a:prstGeom prst="rect">
            <a:avLst/>
          </a:prstGeom>
          <a:solidFill>
            <a:srgbClr val="02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1E717E5-B4E8-CD8C-DF5E-017369DA1BDC}"/>
              </a:ext>
            </a:extLst>
          </p:cNvPr>
          <p:cNvSpPr>
            <a:spLocks noEditPoints="1"/>
          </p:cNvSpPr>
          <p:nvPr/>
        </p:nvSpPr>
        <p:spPr bwMode="auto">
          <a:xfrm>
            <a:off x="5388780" y="5970936"/>
            <a:ext cx="574723" cy="548699"/>
          </a:xfrm>
          <a:custGeom>
            <a:avLst/>
            <a:gdLst>
              <a:gd name="T0" fmla="*/ 2147483646 w 256"/>
              <a:gd name="T1" fmla="*/ 2147483646 h 244"/>
              <a:gd name="T2" fmla="*/ 2147483646 w 256"/>
              <a:gd name="T3" fmla="*/ 2147483646 h 244"/>
              <a:gd name="T4" fmla="*/ 2147483646 w 256"/>
              <a:gd name="T5" fmla="*/ 2147483646 h 244"/>
              <a:gd name="T6" fmla="*/ 2147483646 w 256"/>
              <a:gd name="T7" fmla="*/ 2147483646 h 244"/>
              <a:gd name="T8" fmla="*/ 2147483646 w 256"/>
              <a:gd name="T9" fmla="*/ 2147483646 h 244"/>
              <a:gd name="T10" fmla="*/ 2147483646 w 256"/>
              <a:gd name="T11" fmla="*/ 2147483646 h 244"/>
              <a:gd name="T12" fmla="*/ 2147483646 w 256"/>
              <a:gd name="T13" fmla="*/ 2147483646 h 244"/>
              <a:gd name="T14" fmla="*/ 2147483646 w 256"/>
              <a:gd name="T15" fmla="*/ 2147483646 h 244"/>
              <a:gd name="T16" fmla="*/ 2147483646 w 256"/>
              <a:gd name="T17" fmla="*/ 2147483646 h 244"/>
              <a:gd name="T18" fmla="*/ 2147483646 w 256"/>
              <a:gd name="T19" fmla="*/ 2147483646 h 244"/>
              <a:gd name="T20" fmla="*/ 2147483646 w 256"/>
              <a:gd name="T21" fmla="*/ 2147483646 h 244"/>
              <a:gd name="T22" fmla="*/ 2147483646 w 256"/>
              <a:gd name="T23" fmla="*/ 2147483646 h 244"/>
              <a:gd name="T24" fmla="*/ 2147483646 w 256"/>
              <a:gd name="T25" fmla="*/ 2147483646 h 244"/>
              <a:gd name="T26" fmla="*/ 2147483646 w 256"/>
              <a:gd name="T27" fmla="*/ 2147483646 h 244"/>
              <a:gd name="T28" fmla="*/ 0 w 256"/>
              <a:gd name="T29" fmla="*/ 2147483646 h 244"/>
              <a:gd name="T30" fmla="*/ 2147483646 w 256"/>
              <a:gd name="T31" fmla="*/ 0 h 244"/>
              <a:gd name="T32" fmla="*/ 2147483646 w 256"/>
              <a:gd name="T33" fmla="*/ 2147483646 h 244"/>
              <a:gd name="T34" fmla="*/ 2147483646 w 256"/>
              <a:gd name="T35" fmla="*/ 2147483646 h 244"/>
              <a:gd name="T36" fmla="*/ 2147483646 w 256"/>
              <a:gd name="T37" fmla="*/ 2147483646 h 244"/>
              <a:gd name="T38" fmla="*/ 2147483646 w 256"/>
              <a:gd name="T39" fmla="*/ 2147483646 h 244"/>
              <a:gd name="T40" fmla="*/ 2147483646 w 256"/>
              <a:gd name="T41" fmla="*/ 2147483646 h 244"/>
              <a:gd name="T42" fmla="*/ 2147483646 w 256"/>
              <a:gd name="T43" fmla="*/ 2147483646 h 244"/>
              <a:gd name="T44" fmla="*/ 2147483646 w 256"/>
              <a:gd name="T45" fmla="*/ 2147483646 h 2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44">
                <a:moveTo>
                  <a:pt x="199" y="244"/>
                </a:moveTo>
                <a:cubicBezTo>
                  <a:pt x="199" y="155"/>
                  <a:pt x="199" y="155"/>
                  <a:pt x="199" y="155"/>
                </a:cubicBezTo>
                <a:cubicBezTo>
                  <a:pt x="199" y="137"/>
                  <a:pt x="194" y="119"/>
                  <a:pt x="172" y="119"/>
                </a:cubicBezTo>
                <a:cubicBezTo>
                  <a:pt x="151" y="119"/>
                  <a:pt x="142" y="137"/>
                  <a:pt x="142" y="156"/>
                </a:cubicBezTo>
                <a:cubicBezTo>
                  <a:pt x="142" y="244"/>
                  <a:pt x="142" y="244"/>
                  <a:pt x="142" y="244"/>
                </a:cubicBezTo>
                <a:cubicBezTo>
                  <a:pt x="85" y="244"/>
                  <a:pt x="85" y="244"/>
                  <a:pt x="85" y="244"/>
                </a:cubicBezTo>
                <a:cubicBezTo>
                  <a:pt x="85" y="81"/>
                  <a:pt x="85" y="81"/>
                  <a:pt x="85" y="81"/>
                </a:cubicBezTo>
                <a:cubicBezTo>
                  <a:pt x="142" y="81"/>
                  <a:pt x="142" y="81"/>
                  <a:pt x="142" y="81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57" y="84"/>
                  <a:pt x="170" y="76"/>
                  <a:pt x="194" y="76"/>
                </a:cubicBezTo>
                <a:cubicBezTo>
                  <a:pt x="217" y="76"/>
                  <a:pt x="256" y="87"/>
                  <a:pt x="256" y="152"/>
                </a:cubicBezTo>
                <a:cubicBezTo>
                  <a:pt x="256" y="244"/>
                  <a:pt x="256" y="244"/>
                  <a:pt x="256" y="244"/>
                </a:cubicBezTo>
                <a:lnTo>
                  <a:pt x="199" y="244"/>
                </a:lnTo>
                <a:close/>
                <a:moveTo>
                  <a:pt x="32" y="57"/>
                </a:moveTo>
                <a:cubicBezTo>
                  <a:pt x="14" y="57"/>
                  <a:pt x="0" y="45"/>
                  <a:pt x="0" y="29"/>
                </a:cubicBezTo>
                <a:cubicBezTo>
                  <a:pt x="0" y="13"/>
                  <a:pt x="14" y="0"/>
                  <a:pt x="32" y="0"/>
                </a:cubicBezTo>
                <a:cubicBezTo>
                  <a:pt x="50" y="0"/>
                  <a:pt x="64" y="13"/>
                  <a:pt x="64" y="29"/>
                </a:cubicBezTo>
                <a:cubicBezTo>
                  <a:pt x="64" y="45"/>
                  <a:pt x="50" y="57"/>
                  <a:pt x="32" y="57"/>
                </a:cubicBezTo>
                <a:moveTo>
                  <a:pt x="60" y="244"/>
                </a:moveTo>
                <a:cubicBezTo>
                  <a:pt x="3" y="244"/>
                  <a:pt x="3" y="244"/>
                  <a:pt x="3" y="244"/>
                </a:cubicBezTo>
                <a:cubicBezTo>
                  <a:pt x="3" y="81"/>
                  <a:pt x="3" y="81"/>
                  <a:pt x="3" y="81"/>
                </a:cubicBezTo>
                <a:cubicBezTo>
                  <a:pt x="60" y="81"/>
                  <a:pt x="60" y="81"/>
                  <a:pt x="60" y="81"/>
                </a:cubicBezTo>
                <a:lnTo>
                  <a:pt x="60" y="2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02B1270-5986-F276-9DFD-7FAA49A2709C}"/>
              </a:ext>
            </a:extLst>
          </p:cNvPr>
          <p:cNvSpPr>
            <a:spLocks noEditPoints="1"/>
          </p:cNvSpPr>
          <p:nvPr/>
        </p:nvSpPr>
        <p:spPr bwMode="auto">
          <a:xfrm>
            <a:off x="4065030" y="5999290"/>
            <a:ext cx="797564" cy="548699"/>
          </a:xfrm>
          <a:custGeom>
            <a:avLst/>
            <a:gdLst>
              <a:gd name="T0" fmla="*/ 2147483646 w 256"/>
              <a:gd name="T1" fmla="*/ 0 h 176"/>
              <a:gd name="T2" fmla="*/ 2147483646 w 256"/>
              <a:gd name="T3" fmla="*/ 0 h 176"/>
              <a:gd name="T4" fmla="*/ 2147483646 w 256"/>
              <a:gd name="T5" fmla="*/ 0 h 176"/>
              <a:gd name="T6" fmla="*/ 0 w 256"/>
              <a:gd name="T7" fmla="*/ 2147483646 h 176"/>
              <a:gd name="T8" fmla="*/ 0 w 256"/>
              <a:gd name="T9" fmla="*/ 2147483646 h 176"/>
              <a:gd name="T10" fmla="*/ 2147483646 w 256"/>
              <a:gd name="T11" fmla="*/ 2147483646 h 176"/>
              <a:gd name="T12" fmla="*/ 2147483646 w 256"/>
              <a:gd name="T13" fmla="*/ 2147483646 h 176"/>
              <a:gd name="T14" fmla="*/ 2147483646 w 256"/>
              <a:gd name="T15" fmla="*/ 2147483646 h 176"/>
              <a:gd name="T16" fmla="*/ 2147483646 w 256"/>
              <a:gd name="T17" fmla="*/ 2147483646 h 176"/>
              <a:gd name="T18" fmla="*/ 2147483646 w 256"/>
              <a:gd name="T19" fmla="*/ 2147483646 h 176"/>
              <a:gd name="T20" fmla="*/ 2147483646 w 256"/>
              <a:gd name="T21" fmla="*/ 0 h 176"/>
              <a:gd name="T22" fmla="*/ 2147483646 w 256"/>
              <a:gd name="T23" fmla="*/ 2147483646 h 176"/>
              <a:gd name="T24" fmla="*/ 2147483646 w 256"/>
              <a:gd name="T25" fmla="*/ 2147483646 h 176"/>
              <a:gd name="T26" fmla="*/ 2147483646 w 256"/>
              <a:gd name="T27" fmla="*/ 2147483646 h 176"/>
              <a:gd name="T28" fmla="*/ 2147483646 w 256"/>
              <a:gd name="T29" fmla="*/ 2147483646 h 1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56" h="176">
                <a:moveTo>
                  <a:pt x="217" y="0"/>
                </a:moveTo>
                <a:cubicBezTo>
                  <a:pt x="133" y="0"/>
                  <a:pt x="133" y="0"/>
                  <a:pt x="13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4" y="0"/>
                  <a:pt x="0" y="15"/>
                  <a:pt x="0" y="36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63"/>
                  <a:pt x="24" y="176"/>
                  <a:pt x="46" y="176"/>
                </a:cubicBezTo>
                <a:cubicBezTo>
                  <a:pt x="135" y="176"/>
                  <a:pt x="135" y="176"/>
                  <a:pt x="135" y="176"/>
                </a:cubicBezTo>
                <a:cubicBezTo>
                  <a:pt x="217" y="176"/>
                  <a:pt x="217" y="176"/>
                  <a:pt x="217" y="176"/>
                </a:cubicBezTo>
                <a:cubicBezTo>
                  <a:pt x="238" y="176"/>
                  <a:pt x="256" y="163"/>
                  <a:pt x="256" y="142"/>
                </a:cubicBezTo>
                <a:cubicBezTo>
                  <a:pt x="256" y="36"/>
                  <a:pt x="256" y="36"/>
                  <a:pt x="256" y="36"/>
                </a:cubicBezTo>
                <a:cubicBezTo>
                  <a:pt x="256" y="15"/>
                  <a:pt x="238" y="0"/>
                  <a:pt x="217" y="0"/>
                </a:cubicBezTo>
                <a:moveTo>
                  <a:pt x="111" y="129"/>
                </a:moveTo>
                <a:cubicBezTo>
                  <a:pt x="111" y="48"/>
                  <a:pt x="111" y="48"/>
                  <a:pt x="111" y="48"/>
                </a:cubicBezTo>
                <a:cubicBezTo>
                  <a:pt x="167" y="89"/>
                  <a:pt x="167" y="89"/>
                  <a:pt x="167" y="89"/>
                </a:cubicBezTo>
                <a:lnTo>
                  <a:pt x="111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BE874A78-56A3-DB8B-7A2B-7DCE37E43559}"/>
              </a:ext>
            </a:extLst>
          </p:cNvPr>
          <p:cNvSpPr>
            <a:spLocks noEditPoints="1"/>
          </p:cNvSpPr>
          <p:nvPr/>
        </p:nvSpPr>
        <p:spPr bwMode="auto">
          <a:xfrm>
            <a:off x="1719248" y="5948155"/>
            <a:ext cx="613775" cy="613777"/>
          </a:xfrm>
          <a:custGeom>
            <a:avLst/>
            <a:gdLst>
              <a:gd name="T0" fmla="*/ 2147483646 w 256"/>
              <a:gd name="T1" fmla="*/ 2147483646 h 256"/>
              <a:gd name="T2" fmla="*/ 2147483646 w 256"/>
              <a:gd name="T3" fmla="*/ 2147483646 h 256"/>
              <a:gd name="T4" fmla="*/ 0 w 256"/>
              <a:gd name="T5" fmla="*/ 2147483646 h 256"/>
              <a:gd name="T6" fmla="*/ 0 w 256"/>
              <a:gd name="T7" fmla="*/ 2147483646 h 256"/>
              <a:gd name="T8" fmla="*/ 2147483646 w 256"/>
              <a:gd name="T9" fmla="*/ 0 h 256"/>
              <a:gd name="T10" fmla="*/ 2147483646 w 256"/>
              <a:gd name="T11" fmla="*/ 0 h 256"/>
              <a:gd name="T12" fmla="*/ 2147483646 w 256"/>
              <a:gd name="T13" fmla="*/ 2147483646 h 256"/>
              <a:gd name="T14" fmla="*/ 2147483646 w 256"/>
              <a:gd name="T15" fmla="*/ 2147483646 h 256"/>
              <a:gd name="T16" fmla="*/ 2147483646 w 256"/>
              <a:gd name="T17" fmla="*/ 2147483646 h 256"/>
              <a:gd name="T18" fmla="*/ 2147483646 w 256"/>
              <a:gd name="T19" fmla="*/ 2147483646 h 256"/>
              <a:gd name="T20" fmla="*/ 2147483646 w 256"/>
              <a:gd name="T21" fmla="*/ 2147483646 h 256"/>
              <a:gd name="T22" fmla="*/ 2147483646 w 256"/>
              <a:gd name="T23" fmla="*/ 2147483646 h 256"/>
              <a:gd name="T24" fmla="*/ 2147483646 w 256"/>
              <a:gd name="T25" fmla="*/ 2147483646 h 256"/>
              <a:gd name="T26" fmla="*/ 2147483646 w 256"/>
              <a:gd name="T27" fmla="*/ 2147483646 h 256"/>
              <a:gd name="T28" fmla="*/ 2147483646 w 256"/>
              <a:gd name="T29" fmla="*/ 2147483646 h 256"/>
              <a:gd name="T30" fmla="*/ 2147483646 w 256"/>
              <a:gd name="T31" fmla="*/ 2147483646 h 256"/>
              <a:gd name="T32" fmla="*/ 2147483646 w 256"/>
              <a:gd name="T33" fmla="*/ 2147483646 h 256"/>
              <a:gd name="T34" fmla="*/ 2147483646 w 256"/>
              <a:gd name="T35" fmla="*/ 2147483646 h 256"/>
              <a:gd name="T36" fmla="*/ 2147483646 w 256"/>
              <a:gd name="T37" fmla="*/ 2147483646 h 256"/>
              <a:gd name="T38" fmla="*/ 2147483646 w 256"/>
              <a:gd name="T39" fmla="*/ 2147483646 h 256"/>
              <a:gd name="T40" fmla="*/ 2147483646 w 256"/>
              <a:gd name="T41" fmla="*/ 2147483646 h 256"/>
              <a:gd name="T42" fmla="*/ 2147483646 w 256"/>
              <a:gd name="T43" fmla="*/ 2147483646 h 256"/>
              <a:gd name="T44" fmla="*/ 2147483646 w 256"/>
              <a:gd name="T45" fmla="*/ 2147483646 h 256"/>
              <a:gd name="T46" fmla="*/ 2147483646 w 256"/>
              <a:gd name="T47" fmla="*/ 2147483646 h 256"/>
              <a:gd name="T48" fmla="*/ 2147483646 w 256"/>
              <a:gd name="T49" fmla="*/ 2147483646 h 256"/>
              <a:gd name="T50" fmla="*/ 2147483646 w 256"/>
              <a:gd name="T51" fmla="*/ 2147483646 h 256"/>
              <a:gd name="T52" fmla="*/ 2147483646 w 256"/>
              <a:gd name="T53" fmla="*/ 2147483646 h 256"/>
              <a:gd name="T54" fmla="*/ 2147483646 w 256"/>
              <a:gd name="T55" fmla="*/ 2147483646 h 256"/>
              <a:gd name="T56" fmla="*/ 2147483646 w 256"/>
              <a:gd name="T57" fmla="*/ 2147483646 h 256"/>
              <a:gd name="T58" fmla="*/ 2147483646 w 256"/>
              <a:gd name="T59" fmla="*/ 2147483646 h 256"/>
              <a:gd name="T60" fmla="*/ 2147483646 w 256"/>
              <a:gd name="T61" fmla="*/ 2147483646 h 256"/>
              <a:gd name="T62" fmla="*/ 2147483646 w 256"/>
              <a:gd name="T63" fmla="*/ 2147483646 h 256"/>
              <a:gd name="T64" fmla="*/ 2147483646 w 256"/>
              <a:gd name="T65" fmla="*/ 2147483646 h 256"/>
              <a:gd name="T66" fmla="*/ 2147483646 w 256"/>
              <a:gd name="T67" fmla="*/ 2147483646 h 256"/>
              <a:gd name="T68" fmla="*/ 2147483646 w 256"/>
              <a:gd name="T69" fmla="*/ 2147483646 h 256"/>
              <a:gd name="T70" fmla="*/ 2147483646 w 256"/>
              <a:gd name="T71" fmla="*/ 2147483646 h 256"/>
              <a:gd name="T72" fmla="*/ 2147483646 w 256"/>
              <a:gd name="T73" fmla="*/ 2147483646 h 256"/>
              <a:gd name="T74" fmla="*/ 2147483646 w 256"/>
              <a:gd name="T75" fmla="*/ 2147483646 h 256"/>
              <a:gd name="T76" fmla="*/ 2147483646 w 256"/>
              <a:gd name="T77" fmla="*/ 2147483646 h 256"/>
              <a:gd name="T78" fmla="*/ 2147483646 w 256"/>
              <a:gd name="T79" fmla="*/ 2147483646 h 256"/>
              <a:gd name="T80" fmla="*/ 2147483646 w 256"/>
              <a:gd name="T81" fmla="*/ 2147483646 h 256"/>
              <a:gd name="T82" fmla="*/ 2147483646 w 256"/>
              <a:gd name="T83" fmla="*/ 2147483646 h 256"/>
              <a:gd name="T84" fmla="*/ 2147483646 w 256"/>
              <a:gd name="T85" fmla="*/ 2147483646 h 256"/>
              <a:gd name="T86" fmla="*/ 2147483646 w 256"/>
              <a:gd name="T87" fmla="*/ 2147483646 h 256"/>
              <a:gd name="T88" fmla="*/ 2147483646 w 256"/>
              <a:gd name="T89" fmla="*/ 2147483646 h 256"/>
              <a:gd name="T90" fmla="*/ 2147483646 w 256"/>
              <a:gd name="T91" fmla="*/ 2147483646 h 256"/>
              <a:gd name="T92" fmla="*/ 2147483646 w 256"/>
              <a:gd name="T93" fmla="*/ 2147483646 h 256"/>
              <a:gd name="T94" fmla="*/ 2147483646 w 256"/>
              <a:gd name="T95" fmla="*/ 2147483646 h 256"/>
              <a:gd name="T96" fmla="*/ 2147483646 w 256"/>
              <a:gd name="T97" fmla="*/ 2147483646 h 256"/>
              <a:gd name="T98" fmla="*/ 2147483646 w 256"/>
              <a:gd name="T99" fmla="*/ 2147483646 h 256"/>
              <a:gd name="T100" fmla="*/ 2147483646 w 256"/>
              <a:gd name="T101" fmla="*/ 2147483646 h 256"/>
              <a:gd name="T102" fmla="*/ 2147483646 w 256"/>
              <a:gd name="T103" fmla="*/ 2147483646 h 256"/>
              <a:gd name="T104" fmla="*/ 2147483646 w 256"/>
              <a:gd name="T105" fmla="*/ 2147483646 h 2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6" h="256">
                <a:moveTo>
                  <a:pt x="224" y="256"/>
                </a:moveTo>
                <a:cubicBezTo>
                  <a:pt x="32" y="256"/>
                  <a:pt x="32" y="256"/>
                  <a:pt x="32" y="256"/>
                </a:cubicBezTo>
                <a:cubicBezTo>
                  <a:pt x="14" y="256"/>
                  <a:pt x="0" y="242"/>
                  <a:pt x="0" y="22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42" y="0"/>
                  <a:pt x="256" y="14"/>
                  <a:pt x="256" y="32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56" y="242"/>
                  <a:pt x="242" y="256"/>
                  <a:pt x="224" y="256"/>
                </a:cubicBezTo>
                <a:moveTo>
                  <a:pt x="128" y="78"/>
                </a:moveTo>
                <a:cubicBezTo>
                  <a:pt x="108" y="78"/>
                  <a:pt x="91" y="90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8"/>
                  <a:pt x="83" y="108"/>
                </a:cubicBezTo>
                <a:cubicBezTo>
                  <a:pt x="82" y="109"/>
                  <a:pt x="82" y="110"/>
                  <a:pt x="81" y="111"/>
                </a:cubicBezTo>
                <a:cubicBezTo>
                  <a:pt x="81" y="111"/>
                  <a:pt x="81" y="112"/>
                  <a:pt x="81" y="113"/>
                </a:cubicBezTo>
                <a:cubicBezTo>
                  <a:pt x="81" y="114"/>
                  <a:pt x="80" y="115"/>
                  <a:pt x="80" y="116"/>
                </a:cubicBezTo>
                <a:cubicBezTo>
                  <a:pt x="80" y="116"/>
                  <a:pt x="80" y="117"/>
                  <a:pt x="80" y="118"/>
                </a:cubicBezTo>
                <a:cubicBezTo>
                  <a:pt x="79" y="119"/>
                  <a:pt x="79" y="120"/>
                  <a:pt x="79" y="121"/>
                </a:cubicBezTo>
                <a:cubicBezTo>
                  <a:pt x="79" y="122"/>
                  <a:pt x="79" y="122"/>
                  <a:pt x="79" y="123"/>
                </a:cubicBezTo>
                <a:cubicBezTo>
                  <a:pt x="79" y="124"/>
                  <a:pt x="78" y="126"/>
                  <a:pt x="78" y="128"/>
                </a:cubicBezTo>
                <a:cubicBezTo>
                  <a:pt x="78" y="155"/>
                  <a:pt x="101" y="178"/>
                  <a:pt x="128" y="178"/>
                </a:cubicBezTo>
                <a:cubicBezTo>
                  <a:pt x="155" y="178"/>
                  <a:pt x="178" y="155"/>
                  <a:pt x="178" y="128"/>
                </a:cubicBezTo>
                <a:cubicBezTo>
                  <a:pt x="178" y="126"/>
                  <a:pt x="177" y="124"/>
                  <a:pt x="177" y="123"/>
                </a:cubicBezTo>
                <a:cubicBezTo>
                  <a:pt x="177" y="122"/>
                  <a:pt x="177" y="122"/>
                  <a:pt x="177" y="121"/>
                </a:cubicBezTo>
                <a:cubicBezTo>
                  <a:pt x="177" y="120"/>
                  <a:pt x="177" y="119"/>
                  <a:pt x="176" y="118"/>
                </a:cubicBezTo>
                <a:cubicBezTo>
                  <a:pt x="176" y="117"/>
                  <a:pt x="176" y="116"/>
                  <a:pt x="176" y="116"/>
                </a:cubicBezTo>
                <a:cubicBezTo>
                  <a:pt x="176" y="115"/>
                  <a:pt x="175" y="114"/>
                  <a:pt x="175" y="113"/>
                </a:cubicBezTo>
                <a:cubicBezTo>
                  <a:pt x="175" y="112"/>
                  <a:pt x="175" y="111"/>
                  <a:pt x="175" y="111"/>
                </a:cubicBezTo>
                <a:cubicBezTo>
                  <a:pt x="174" y="110"/>
                  <a:pt x="174" y="109"/>
                  <a:pt x="173" y="108"/>
                </a:cubicBezTo>
                <a:cubicBezTo>
                  <a:pt x="173" y="108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65" y="90"/>
                  <a:pt x="148" y="78"/>
                  <a:pt x="128" y="78"/>
                </a:cubicBezTo>
                <a:moveTo>
                  <a:pt x="227" y="42"/>
                </a:moveTo>
                <a:cubicBezTo>
                  <a:pt x="227" y="35"/>
                  <a:pt x="221" y="29"/>
                  <a:pt x="214" y="29"/>
                </a:cubicBezTo>
                <a:cubicBezTo>
                  <a:pt x="189" y="29"/>
                  <a:pt x="189" y="29"/>
                  <a:pt x="189" y="29"/>
                </a:cubicBezTo>
                <a:cubicBezTo>
                  <a:pt x="182" y="29"/>
                  <a:pt x="176" y="35"/>
                  <a:pt x="176" y="42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6" y="74"/>
                  <a:pt x="182" y="80"/>
                  <a:pt x="189" y="80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21" y="80"/>
                  <a:pt x="227" y="74"/>
                  <a:pt x="227" y="67"/>
                </a:cubicBezTo>
                <a:lnTo>
                  <a:pt x="227" y="42"/>
                </a:lnTo>
                <a:close/>
                <a:moveTo>
                  <a:pt x="227" y="107"/>
                </a:moveTo>
                <a:cubicBezTo>
                  <a:pt x="204" y="107"/>
                  <a:pt x="204" y="107"/>
                  <a:pt x="204" y="107"/>
                </a:cubicBezTo>
                <a:cubicBezTo>
                  <a:pt x="205" y="114"/>
                  <a:pt x="206" y="121"/>
                  <a:pt x="206" y="128"/>
                </a:cubicBezTo>
                <a:cubicBezTo>
                  <a:pt x="206" y="171"/>
                  <a:pt x="171" y="206"/>
                  <a:pt x="128" y="206"/>
                </a:cubicBezTo>
                <a:cubicBezTo>
                  <a:pt x="85" y="206"/>
                  <a:pt x="50" y="171"/>
                  <a:pt x="50" y="128"/>
                </a:cubicBezTo>
                <a:cubicBezTo>
                  <a:pt x="50" y="121"/>
                  <a:pt x="51" y="114"/>
                  <a:pt x="52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214"/>
                  <a:pt x="29" y="214"/>
                  <a:pt x="29" y="214"/>
                </a:cubicBezTo>
                <a:cubicBezTo>
                  <a:pt x="29" y="221"/>
                  <a:pt x="35" y="227"/>
                  <a:pt x="42" y="227"/>
                </a:cubicBezTo>
                <a:cubicBezTo>
                  <a:pt x="214" y="227"/>
                  <a:pt x="214" y="227"/>
                  <a:pt x="214" y="227"/>
                </a:cubicBezTo>
                <a:cubicBezTo>
                  <a:pt x="221" y="227"/>
                  <a:pt x="227" y="221"/>
                  <a:pt x="227" y="214"/>
                </a:cubicBezTo>
                <a:lnTo>
                  <a:pt x="227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D238BB68-0E22-12AA-77FC-2DF22E3D7FAE}"/>
              </a:ext>
            </a:extLst>
          </p:cNvPr>
          <p:cNvSpPr>
            <a:spLocks/>
          </p:cNvSpPr>
          <p:nvPr/>
        </p:nvSpPr>
        <p:spPr bwMode="auto">
          <a:xfrm>
            <a:off x="2817088" y="5984989"/>
            <a:ext cx="666995" cy="548699"/>
          </a:xfrm>
          <a:custGeom>
            <a:avLst/>
            <a:gdLst>
              <a:gd name="T0" fmla="*/ 2147483646 w 256"/>
              <a:gd name="T1" fmla="*/ 0 h 210"/>
              <a:gd name="T2" fmla="*/ 2147483646 w 256"/>
              <a:gd name="T3" fmla="*/ 2147483646 h 210"/>
              <a:gd name="T4" fmla="*/ 2147483646 w 256"/>
              <a:gd name="T5" fmla="*/ 2147483646 h 210"/>
              <a:gd name="T6" fmla="*/ 2147483646 w 256"/>
              <a:gd name="T7" fmla="*/ 2147483646 h 210"/>
              <a:gd name="T8" fmla="*/ 2147483646 w 256"/>
              <a:gd name="T9" fmla="*/ 2147483646 h 210"/>
              <a:gd name="T10" fmla="*/ 2147483646 w 256"/>
              <a:gd name="T11" fmla="*/ 2147483646 h 210"/>
              <a:gd name="T12" fmla="*/ 2147483646 w 256"/>
              <a:gd name="T13" fmla="*/ 2147483646 h 210"/>
              <a:gd name="T14" fmla="*/ 2147483646 w 256"/>
              <a:gd name="T15" fmla="*/ 2147483646 h 210"/>
              <a:gd name="T16" fmla="*/ 2147483646 w 256"/>
              <a:gd name="T17" fmla="*/ 2147483646 h 210"/>
              <a:gd name="T18" fmla="*/ 2147483646 w 256"/>
              <a:gd name="T19" fmla="*/ 2147483646 h 210"/>
              <a:gd name="T20" fmla="*/ 2147483646 w 256"/>
              <a:gd name="T21" fmla="*/ 2147483646 h 210"/>
              <a:gd name="T22" fmla="*/ 2147483646 w 256"/>
              <a:gd name="T23" fmla="*/ 2147483646 h 210"/>
              <a:gd name="T24" fmla="*/ 2147483646 w 256"/>
              <a:gd name="T25" fmla="*/ 2147483646 h 210"/>
              <a:gd name="T26" fmla="*/ 2147483646 w 256"/>
              <a:gd name="T27" fmla="*/ 2147483646 h 210"/>
              <a:gd name="T28" fmla="*/ 2147483646 w 256"/>
              <a:gd name="T29" fmla="*/ 2147483646 h 210"/>
              <a:gd name="T30" fmla="*/ 2147483646 w 256"/>
              <a:gd name="T31" fmla="*/ 2147483646 h 210"/>
              <a:gd name="T32" fmla="*/ 0 w 256"/>
              <a:gd name="T33" fmla="*/ 2147483646 h 210"/>
              <a:gd name="T34" fmla="*/ 2147483646 w 256"/>
              <a:gd name="T35" fmla="*/ 2147483646 h 210"/>
              <a:gd name="T36" fmla="*/ 2147483646 w 256"/>
              <a:gd name="T37" fmla="*/ 2147483646 h 210"/>
              <a:gd name="T38" fmla="*/ 2147483646 w 256"/>
              <a:gd name="T39" fmla="*/ 2147483646 h 210"/>
              <a:gd name="T40" fmla="*/ 2147483646 w 256"/>
              <a:gd name="T41" fmla="*/ 2147483646 h 210"/>
              <a:gd name="T42" fmla="*/ 2147483646 w 256"/>
              <a:gd name="T43" fmla="*/ 2147483646 h 210"/>
              <a:gd name="T44" fmla="*/ 2147483646 w 256"/>
              <a:gd name="T45" fmla="*/ 2147483646 h 210"/>
              <a:gd name="T46" fmla="*/ 2147483646 w 256"/>
              <a:gd name="T47" fmla="*/ 2147483646 h 210"/>
              <a:gd name="T48" fmla="*/ 2147483646 w 256"/>
              <a:gd name="T49" fmla="*/ 2147483646 h 210"/>
              <a:gd name="T50" fmla="*/ 2147483646 w 256"/>
              <a:gd name="T51" fmla="*/ 2147483646 h 210"/>
              <a:gd name="T52" fmla="*/ 2147483646 w 256"/>
              <a:gd name="T53" fmla="*/ 2147483646 h 210"/>
              <a:gd name="T54" fmla="*/ 2147483646 w 256"/>
              <a:gd name="T55" fmla="*/ 2147483646 h 210"/>
              <a:gd name="T56" fmla="*/ 2147483646 w 256"/>
              <a:gd name="T57" fmla="*/ 2147483646 h 210"/>
              <a:gd name="T58" fmla="*/ 2147483646 w 256"/>
              <a:gd name="T59" fmla="*/ 2147483646 h 210"/>
              <a:gd name="T60" fmla="*/ 2147483646 w 256"/>
              <a:gd name="T61" fmla="*/ 2147483646 h 210"/>
              <a:gd name="T62" fmla="*/ 2147483646 w 256"/>
              <a:gd name="T63" fmla="*/ 2147483646 h 210"/>
              <a:gd name="T64" fmla="*/ 2147483646 w 256"/>
              <a:gd name="T65" fmla="*/ 2147483646 h 210"/>
              <a:gd name="T66" fmla="*/ 2147483646 w 256"/>
              <a:gd name="T67" fmla="*/ 2147483646 h 210"/>
              <a:gd name="T68" fmla="*/ 2147483646 w 256"/>
              <a:gd name="T69" fmla="*/ 2147483646 h 210"/>
              <a:gd name="T70" fmla="*/ 2147483646 w 256"/>
              <a:gd name="T71" fmla="*/ 2147483646 h 210"/>
              <a:gd name="T72" fmla="*/ 2147483646 w 256"/>
              <a:gd name="T73" fmla="*/ 2147483646 h 210"/>
              <a:gd name="T74" fmla="*/ 2147483646 w 256"/>
              <a:gd name="T75" fmla="*/ 2147483646 h 210"/>
              <a:gd name="T76" fmla="*/ 2147483646 w 256"/>
              <a:gd name="T77" fmla="*/ 2147483646 h 210"/>
              <a:gd name="T78" fmla="*/ 2147483646 w 256"/>
              <a:gd name="T79" fmla="*/ 2147483646 h 210"/>
              <a:gd name="T80" fmla="*/ 2147483646 w 256"/>
              <a:gd name="T81" fmla="*/ 2147483646 h 210"/>
              <a:gd name="T82" fmla="*/ 2147483646 w 256"/>
              <a:gd name="T83" fmla="*/ 0 h 2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10">
                <a:moveTo>
                  <a:pt x="174" y="0"/>
                </a:moveTo>
                <a:cubicBezTo>
                  <a:pt x="194" y="0"/>
                  <a:pt x="205" y="7"/>
                  <a:pt x="216" y="16"/>
                </a:cubicBezTo>
                <a:cubicBezTo>
                  <a:pt x="224" y="16"/>
                  <a:pt x="236" y="11"/>
                  <a:pt x="243" y="7"/>
                </a:cubicBezTo>
                <a:cubicBezTo>
                  <a:pt x="245" y="6"/>
                  <a:pt x="247" y="5"/>
                  <a:pt x="249" y="4"/>
                </a:cubicBezTo>
                <a:cubicBezTo>
                  <a:pt x="245" y="14"/>
                  <a:pt x="240" y="22"/>
                  <a:pt x="232" y="29"/>
                </a:cubicBezTo>
                <a:cubicBezTo>
                  <a:pt x="230" y="30"/>
                  <a:pt x="229" y="32"/>
                  <a:pt x="226" y="33"/>
                </a:cubicBezTo>
                <a:cubicBezTo>
                  <a:pt x="226" y="33"/>
                  <a:pt x="226" y="33"/>
                  <a:pt x="226" y="33"/>
                </a:cubicBezTo>
                <a:cubicBezTo>
                  <a:pt x="238" y="33"/>
                  <a:pt x="247" y="27"/>
                  <a:pt x="256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1" y="32"/>
                  <a:pt x="245" y="40"/>
                  <a:pt x="238" y="45"/>
                </a:cubicBezTo>
                <a:cubicBezTo>
                  <a:pt x="235" y="47"/>
                  <a:pt x="233" y="50"/>
                  <a:pt x="230" y="52"/>
                </a:cubicBezTo>
                <a:cubicBezTo>
                  <a:pt x="230" y="64"/>
                  <a:pt x="230" y="75"/>
                  <a:pt x="228" y="85"/>
                </a:cubicBezTo>
                <a:cubicBezTo>
                  <a:pt x="214" y="144"/>
                  <a:pt x="180" y="184"/>
                  <a:pt x="125" y="202"/>
                </a:cubicBezTo>
                <a:cubicBezTo>
                  <a:pt x="105" y="208"/>
                  <a:pt x="73" y="210"/>
                  <a:pt x="50" y="205"/>
                </a:cubicBezTo>
                <a:cubicBezTo>
                  <a:pt x="39" y="202"/>
                  <a:pt x="29" y="199"/>
                  <a:pt x="19" y="195"/>
                </a:cubicBezTo>
                <a:cubicBezTo>
                  <a:pt x="14" y="192"/>
                  <a:pt x="9" y="190"/>
                  <a:pt x="5" y="187"/>
                </a:cubicBezTo>
                <a:cubicBezTo>
                  <a:pt x="3" y="186"/>
                  <a:pt x="2" y="185"/>
                  <a:pt x="0" y="184"/>
                </a:cubicBezTo>
                <a:cubicBezTo>
                  <a:pt x="5" y="184"/>
                  <a:pt x="11" y="186"/>
                  <a:pt x="17" y="185"/>
                </a:cubicBezTo>
                <a:cubicBezTo>
                  <a:pt x="22" y="184"/>
                  <a:pt x="27" y="184"/>
                  <a:pt x="32" y="183"/>
                </a:cubicBezTo>
                <a:cubicBezTo>
                  <a:pt x="44" y="180"/>
                  <a:pt x="54" y="177"/>
                  <a:pt x="63" y="172"/>
                </a:cubicBezTo>
                <a:cubicBezTo>
                  <a:pt x="68" y="169"/>
                  <a:pt x="74" y="166"/>
                  <a:pt x="78" y="162"/>
                </a:cubicBezTo>
                <a:cubicBezTo>
                  <a:pt x="72" y="162"/>
                  <a:pt x="66" y="161"/>
                  <a:pt x="62" y="160"/>
                </a:cubicBezTo>
                <a:cubicBezTo>
                  <a:pt x="45" y="154"/>
                  <a:pt x="35" y="143"/>
                  <a:pt x="29" y="126"/>
                </a:cubicBezTo>
                <a:cubicBezTo>
                  <a:pt x="34" y="127"/>
                  <a:pt x="49" y="128"/>
                  <a:pt x="52" y="125"/>
                </a:cubicBezTo>
                <a:cubicBezTo>
                  <a:pt x="46" y="125"/>
                  <a:pt x="39" y="121"/>
                  <a:pt x="35" y="118"/>
                </a:cubicBezTo>
                <a:cubicBezTo>
                  <a:pt x="21" y="109"/>
                  <a:pt x="10" y="95"/>
                  <a:pt x="10" y="73"/>
                </a:cubicBezTo>
                <a:cubicBezTo>
                  <a:pt x="12" y="74"/>
                  <a:pt x="14" y="75"/>
                  <a:pt x="16" y="76"/>
                </a:cubicBezTo>
                <a:cubicBezTo>
                  <a:pt x="19" y="77"/>
                  <a:pt x="22" y="78"/>
                  <a:pt x="27" y="79"/>
                </a:cubicBezTo>
                <a:cubicBezTo>
                  <a:pt x="28" y="79"/>
                  <a:pt x="32" y="80"/>
                  <a:pt x="34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1" y="76"/>
                  <a:pt x="26" y="74"/>
                  <a:pt x="24" y="71"/>
                </a:cubicBezTo>
                <a:cubicBezTo>
                  <a:pt x="15" y="60"/>
                  <a:pt x="7" y="43"/>
                  <a:pt x="12" y="23"/>
                </a:cubicBezTo>
                <a:cubicBezTo>
                  <a:pt x="13" y="18"/>
                  <a:pt x="15" y="14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2"/>
                  <a:pt x="21" y="13"/>
                  <a:pt x="23" y="15"/>
                </a:cubicBezTo>
                <a:cubicBezTo>
                  <a:pt x="27" y="21"/>
                  <a:pt x="33" y="26"/>
                  <a:pt x="38" y="30"/>
                </a:cubicBezTo>
                <a:cubicBezTo>
                  <a:pt x="57" y="45"/>
                  <a:pt x="75" y="54"/>
                  <a:pt x="103" y="61"/>
                </a:cubicBezTo>
                <a:cubicBezTo>
                  <a:pt x="110" y="63"/>
                  <a:pt x="118" y="64"/>
                  <a:pt x="126" y="64"/>
                </a:cubicBezTo>
                <a:cubicBezTo>
                  <a:pt x="124" y="57"/>
                  <a:pt x="124" y="46"/>
                  <a:pt x="126" y="40"/>
                </a:cubicBezTo>
                <a:cubicBezTo>
                  <a:pt x="131" y="23"/>
                  <a:pt x="141" y="11"/>
                  <a:pt x="156" y="4"/>
                </a:cubicBezTo>
                <a:cubicBezTo>
                  <a:pt x="160" y="3"/>
                  <a:pt x="164" y="2"/>
                  <a:pt x="168" y="1"/>
                </a:cubicBezTo>
                <a:cubicBezTo>
                  <a:pt x="170" y="1"/>
                  <a:pt x="172" y="0"/>
                  <a:pt x="17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75212B94-C927-A602-2CB1-70AE4645031D}"/>
              </a:ext>
            </a:extLst>
          </p:cNvPr>
          <p:cNvSpPr>
            <a:spLocks noEditPoints="1"/>
          </p:cNvSpPr>
          <p:nvPr/>
        </p:nvSpPr>
        <p:spPr bwMode="auto">
          <a:xfrm>
            <a:off x="6532044" y="5925519"/>
            <a:ext cx="653642" cy="653642"/>
          </a:xfrm>
          <a:custGeom>
            <a:avLst/>
            <a:gdLst>
              <a:gd name="T0" fmla="*/ 2147483646 w 256"/>
              <a:gd name="T1" fmla="*/ 2147483646 h 256"/>
              <a:gd name="T2" fmla="*/ 2147483646 w 256"/>
              <a:gd name="T3" fmla="*/ 2147483646 h 256"/>
              <a:gd name="T4" fmla="*/ 0 w 256"/>
              <a:gd name="T5" fmla="*/ 2147483646 h 256"/>
              <a:gd name="T6" fmla="*/ 0 w 256"/>
              <a:gd name="T7" fmla="*/ 2147483646 h 256"/>
              <a:gd name="T8" fmla="*/ 2147483646 w 256"/>
              <a:gd name="T9" fmla="*/ 0 h 256"/>
              <a:gd name="T10" fmla="*/ 2147483646 w 256"/>
              <a:gd name="T11" fmla="*/ 0 h 256"/>
              <a:gd name="T12" fmla="*/ 2147483646 w 256"/>
              <a:gd name="T13" fmla="*/ 2147483646 h 256"/>
              <a:gd name="T14" fmla="*/ 2147483646 w 256"/>
              <a:gd name="T15" fmla="*/ 2147483646 h 256"/>
              <a:gd name="T16" fmla="*/ 2147483646 w 256"/>
              <a:gd name="T17" fmla="*/ 2147483646 h 256"/>
              <a:gd name="T18" fmla="*/ 2147483646 w 256"/>
              <a:gd name="T19" fmla="*/ 2147483646 h 256"/>
              <a:gd name="T20" fmla="*/ 2147483646 w 256"/>
              <a:gd name="T21" fmla="*/ 2147483646 h 256"/>
              <a:gd name="T22" fmla="*/ 2147483646 w 256"/>
              <a:gd name="T23" fmla="*/ 2147483646 h 256"/>
              <a:gd name="T24" fmla="*/ 2147483646 w 256"/>
              <a:gd name="T25" fmla="*/ 2147483646 h 256"/>
              <a:gd name="T26" fmla="*/ 2147483646 w 256"/>
              <a:gd name="T27" fmla="*/ 2147483646 h 256"/>
              <a:gd name="T28" fmla="*/ 2147483646 w 256"/>
              <a:gd name="T29" fmla="*/ 2147483646 h 256"/>
              <a:gd name="T30" fmla="*/ 2147483646 w 256"/>
              <a:gd name="T31" fmla="*/ 2147483646 h 256"/>
              <a:gd name="T32" fmla="*/ 2147483646 w 256"/>
              <a:gd name="T33" fmla="*/ 2147483646 h 256"/>
              <a:gd name="T34" fmla="*/ 2147483646 w 256"/>
              <a:gd name="T35" fmla="*/ 2147483646 h 256"/>
              <a:gd name="T36" fmla="*/ 2147483646 w 256"/>
              <a:gd name="T37" fmla="*/ 2147483646 h 256"/>
              <a:gd name="T38" fmla="*/ 2147483646 w 256"/>
              <a:gd name="T39" fmla="*/ 2147483646 h 256"/>
              <a:gd name="T40" fmla="*/ 2147483646 w 256"/>
              <a:gd name="T41" fmla="*/ 2147483646 h 256"/>
              <a:gd name="T42" fmla="*/ 2147483646 w 256"/>
              <a:gd name="T43" fmla="*/ 2147483646 h 256"/>
              <a:gd name="T44" fmla="*/ 2147483646 w 256"/>
              <a:gd name="T45" fmla="*/ 2147483646 h 256"/>
              <a:gd name="T46" fmla="*/ 2147483646 w 256"/>
              <a:gd name="T47" fmla="*/ 2147483646 h 256"/>
              <a:gd name="T48" fmla="*/ 2147483646 w 256"/>
              <a:gd name="T49" fmla="*/ 2147483646 h 256"/>
              <a:gd name="T50" fmla="*/ 2147483646 w 256"/>
              <a:gd name="T51" fmla="*/ 2147483646 h 256"/>
              <a:gd name="T52" fmla="*/ 2147483646 w 256"/>
              <a:gd name="T53" fmla="*/ 2147483646 h 256"/>
              <a:gd name="T54" fmla="*/ 2147483646 w 256"/>
              <a:gd name="T55" fmla="*/ 2147483646 h 256"/>
              <a:gd name="T56" fmla="*/ 2147483646 w 256"/>
              <a:gd name="T57" fmla="*/ 2147483646 h 2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56" h="256">
                <a:moveTo>
                  <a:pt x="236" y="256"/>
                </a:moveTo>
                <a:cubicBezTo>
                  <a:pt x="20" y="256"/>
                  <a:pt x="20" y="256"/>
                  <a:pt x="20" y="256"/>
                </a:cubicBezTo>
                <a:cubicBezTo>
                  <a:pt x="9" y="256"/>
                  <a:pt x="0" y="248"/>
                  <a:pt x="0" y="23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7" y="0"/>
                  <a:pt x="256" y="9"/>
                  <a:pt x="256" y="20"/>
                </a:cubicBezTo>
                <a:cubicBezTo>
                  <a:pt x="256" y="237"/>
                  <a:pt x="256" y="237"/>
                  <a:pt x="256" y="237"/>
                </a:cubicBezTo>
                <a:cubicBezTo>
                  <a:pt x="256" y="248"/>
                  <a:pt x="247" y="256"/>
                  <a:pt x="236" y="256"/>
                </a:cubicBezTo>
                <a:moveTo>
                  <a:pt x="109" y="49"/>
                </a:moveTo>
                <a:cubicBezTo>
                  <a:pt x="97" y="49"/>
                  <a:pt x="86" y="51"/>
                  <a:pt x="78" y="55"/>
                </a:cubicBezTo>
                <a:cubicBezTo>
                  <a:pt x="71" y="59"/>
                  <a:pt x="65" y="65"/>
                  <a:pt x="62" y="71"/>
                </a:cubicBezTo>
                <a:cubicBezTo>
                  <a:pt x="60" y="77"/>
                  <a:pt x="58" y="84"/>
                  <a:pt x="58" y="96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58" y="237"/>
                  <a:pt x="58" y="237"/>
                  <a:pt x="58" y="237"/>
                </a:cubicBezTo>
                <a:cubicBezTo>
                  <a:pt x="99" y="237"/>
                  <a:pt x="99" y="237"/>
                  <a:pt x="99" y="237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9" y="97"/>
                  <a:pt x="99" y="97"/>
                  <a:pt x="99" y="97"/>
                </a:cubicBezTo>
                <a:cubicBezTo>
                  <a:pt x="99" y="90"/>
                  <a:pt x="100" y="85"/>
                  <a:pt x="103" y="82"/>
                </a:cubicBezTo>
                <a:cubicBezTo>
                  <a:pt x="106" y="80"/>
                  <a:pt x="111" y="78"/>
                  <a:pt x="117" y="78"/>
                </a:cubicBezTo>
                <a:cubicBezTo>
                  <a:pt x="123" y="78"/>
                  <a:pt x="128" y="81"/>
                  <a:pt x="134" y="85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30" y="53"/>
                  <a:pt x="121" y="49"/>
                  <a:pt x="109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D7680F-A58C-C337-40F6-CAA5841E160E}"/>
              </a:ext>
            </a:extLst>
          </p:cNvPr>
          <p:cNvSpPr txBox="1"/>
          <p:nvPr/>
        </p:nvSpPr>
        <p:spPr>
          <a:xfrm>
            <a:off x="831168" y="191386"/>
            <a:ext cx="7694314" cy="83097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Give Us a BIG WAVE on Social</a:t>
            </a:r>
            <a:endParaRPr lang="id-ID" sz="4800" b="1" dirty="0">
              <a:solidFill>
                <a:schemeClr val="bg1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C0F933-4BA4-1445-9AD5-82C5FA7A9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5" y="747837"/>
            <a:ext cx="5390559" cy="17078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87DD3CB-CC3B-05A9-811F-430A55B3AADA}"/>
              </a:ext>
            </a:extLst>
          </p:cNvPr>
          <p:cNvSpPr/>
          <p:nvPr/>
        </p:nvSpPr>
        <p:spPr>
          <a:xfrm>
            <a:off x="742902" y="2424737"/>
            <a:ext cx="3556166" cy="1070576"/>
          </a:xfrm>
          <a:prstGeom prst="rect">
            <a:avLst/>
          </a:prstGeom>
          <a:solidFill>
            <a:srgbClr val="02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E40B1-0DC9-D99E-3E90-F4891670FD4D}"/>
              </a:ext>
            </a:extLst>
          </p:cNvPr>
          <p:cNvSpPr/>
          <p:nvPr/>
        </p:nvSpPr>
        <p:spPr>
          <a:xfrm>
            <a:off x="4844932" y="2424737"/>
            <a:ext cx="3556166" cy="1070576"/>
          </a:xfrm>
          <a:prstGeom prst="rect">
            <a:avLst/>
          </a:prstGeom>
          <a:solidFill>
            <a:srgbClr val="02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5DB8BB-8941-AB7D-621E-D6D00F032EFF}"/>
              </a:ext>
            </a:extLst>
          </p:cNvPr>
          <p:cNvSpPr txBox="1"/>
          <p:nvPr/>
        </p:nvSpPr>
        <p:spPr>
          <a:xfrm>
            <a:off x="999460" y="2616905"/>
            <a:ext cx="306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#SCWMANIA</a:t>
            </a:r>
            <a:endParaRPr lang="id-ID" sz="4000" b="1" dirty="0">
              <a:solidFill>
                <a:schemeClr val="bg1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F33BFE-2E75-75D1-6CDD-49353A7DD65A}"/>
              </a:ext>
            </a:extLst>
          </p:cNvPr>
          <p:cNvSpPr txBox="1"/>
          <p:nvPr/>
        </p:nvSpPr>
        <p:spPr>
          <a:xfrm>
            <a:off x="4967581" y="2667637"/>
            <a:ext cx="331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#AQUAEXSUMMIT</a:t>
            </a:r>
            <a:endParaRPr lang="id-ID" sz="3200" b="1" dirty="0">
              <a:solidFill>
                <a:schemeClr val="bg1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C4D7D59-897B-FADD-EE59-5FF500427C04}"/>
              </a:ext>
            </a:extLst>
          </p:cNvPr>
          <p:cNvSpPr/>
          <p:nvPr/>
        </p:nvSpPr>
        <p:spPr>
          <a:xfrm>
            <a:off x="0" y="6188149"/>
            <a:ext cx="9144000" cy="6698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83A58E26-118D-7733-0793-736B9E3A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4144" r="16688" b="24144"/>
          <a:stretch/>
        </p:blipFill>
        <p:spPr>
          <a:xfrm>
            <a:off x="0" y="0"/>
            <a:ext cx="9144000" cy="31897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367259-4FA2-4754-ACCD-D147C8BA59F4}"/>
              </a:ext>
            </a:extLst>
          </p:cNvPr>
          <p:cNvSpPr/>
          <p:nvPr/>
        </p:nvSpPr>
        <p:spPr>
          <a:xfrm>
            <a:off x="0" y="0"/>
            <a:ext cx="9144000" cy="3189767"/>
          </a:xfrm>
          <a:prstGeom prst="rect">
            <a:avLst/>
          </a:prstGeom>
          <a:solidFill>
            <a:srgbClr val="445469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340E08-3D20-075F-46D7-87A0EB06D9C3}"/>
              </a:ext>
            </a:extLst>
          </p:cNvPr>
          <p:cNvGrpSpPr/>
          <p:nvPr/>
        </p:nvGrpSpPr>
        <p:grpSpPr>
          <a:xfrm>
            <a:off x="0" y="1168863"/>
            <a:ext cx="3955312" cy="5689137"/>
            <a:chOff x="209946" y="1330624"/>
            <a:chExt cx="9016547" cy="12419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719CAC-7BB7-6D55-3C41-58290A6E3E9F}"/>
                </a:ext>
              </a:extLst>
            </p:cNvPr>
            <p:cNvGrpSpPr/>
            <p:nvPr/>
          </p:nvGrpSpPr>
          <p:grpSpPr>
            <a:xfrm>
              <a:off x="209946" y="1330624"/>
              <a:ext cx="9016547" cy="12419486"/>
              <a:chOff x="209946" y="1330624"/>
              <a:chExt cx="9016547" cy="1241948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E6E0004-E134-CAC5-8CBB-388D03A2B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946" y="1330624"/>
                <a:ext cx="9016547" cy="12419486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FFF12E-AD7B-FF54-F482-245621F7DB2B}"/>
                  </a:ext>
                </a:extLst>
              </p:cNvPr>
              <p:cNvSpPr/>
              <p:nvPr/>
            </p:nvSpPr>
            <p:spPr>
              <a:xfrm>
                <a:off x="2572896" y="2194718"/>
                <a:ext cx="4290646" cy="1920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FE1809-DCE5-4F9D-C1B2-D501610A1FD4}"/>
                </a:ext>
              </a:extLst>
            </p:cNvPr>
            <p:cNvSpPr txBox="1"/>
            <p:nvPr/>
          </p:nvSpPr>
          <p:spPr>
            <a:xfrm>
              <a:off x="2572895" y="2260633"/>
              <a:ext cx="4290646" cy="141091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1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SCW AQUA EX</a:t>
              </a:r>
            </a:p>
            <a:p>
              <a:pPr algn="ctr"/>
              <a:r>
                <a:rPr lang="en-US" b="1" dirty="0">
                  <a:solidFill>
                    <a:srgbClr val="21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CERTIFCIATON </a:t>
              </a:r>
              <a:endParaRPr lang="id-ID" b="1" dirty="0">
                <a:solidFill>
                  <a:srgbClr val="214B9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2FF3BD-E1A7-23AE-3247-C1AF2C90D7F2}"/>
                </a:ext>
              </a:extLst>
            </p:cNvPr>
            <p:cNvSpPr txBox="1"/>
            <p:nvPr/>
          </p:nvSpPr>
          <p:spPr>
            <a:xfrm>
              <a:off x="2572893" y="3468857"/>
              <a:ext cx="4290646" cy="806219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1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COURSE</a:t>
              </a:r>
              <a:endParaRPr lang="id-ID" b="1" dirty="0">
                <a:solidFill>
                  <a:srgbClr val="214B9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012C7C9-6CA7-BD1E-A5BE-C7CE8302FF0F}"/>
              </a:ext>
            </a:extLst>
          </p:cNvPr>
          <p:cNvSpPr txBox="1"/>
          <p:nvPr/>
        </p:nvSpPr>
        <p:spPr>
          <a:xfrm>
            <a:off x="693791" y="6118772"/>
            <a:ext cx="12425494" cy="76942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scwfit.com/certs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2D70CC-D9DA-2993-B63C-40F2941C28D9}"/>
              </a:ext>
            </a:extLst>
          </p:cNvPr>
          <p:cNvSpPr txBox="1"/>
          <p:nvPr/>
        </p:nvSpPr>
        <p:spPr>
          <a:xfrm>
            <a:off x="336909" y="3320896"/>
            <a:ext cx="12425494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Course Includes: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093EA4-AC36-8268-9BEC-48A2E11A7AED}"/>
              </a:ext>
            </a:extLst>
          </p:cNvPr>
          <p:cNvGrpSpPr>
            <a:grpSpLocks noChangeAspect="1"/>
          </p:cNvGrpSpPr>
          <p:nvPr/>
        </p:nvGrpSpPr>
        <p:grpSpPr>
          <a:xfrm>
            <a:off x="4212386" y="3992750"/>
            <a:ext cx="1097280" cy="1097280"/>
            <a:chOff x="9737450" y="8242524"/>
            <a:chExt cx="2744035" cy="274475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C3DDF0-CEB0-DC44-F0D7-43CCC8C61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7450" y="8242524"/>
              <a:ext cx="2744035" cy="2744750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5" name="Shape 2535">
              <a:extLst>
                <a:ext uri="{FF2B5EF4-FFF2-40B4-BE49-F238E27FC236}">
                  <a16:creationId xmlns:a16="http://schemas.microsoft.com/office/drawing/2014/main" id="{C50AA667-5B6C-1E6C-5A3D-477FBCF4DE38}"/>
                </a:ext>
              </a:extLst>
            </p:cNvPr>
            <p:cNvSpPr/>
            <p:nvPr/>
          </p:nvSpPr>
          <p:spPr>
            <a:xfrm>
              <a:off x="10509912" y="8838621"/>
              <a:ext cx="1199109" cy="1465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836"/>
                  </a:moveTo>
                  <a:lnTo>
                    <a:pt x="10800" y="5966"/>
                  </a:lnTo>
                  <a:lnTo>
                    <a:pt x="13928" y="8836"/>
                  </a:lnTo>
                  <a:cubicBezTo>
                    <a:pt x="13928" y="8836"/>
                    <a:pt x="10800" y="8836"/>
                    <a:pt x="10800" y="8836"/>
                  </a:cubicBezTo>
                  <a:close/>
                  <a:moveTo>
                    <a:pt x="14400" y="19636"/>
                  </a:moveTo>
                  <a:cubicBezTo>
                    <a:pt x="14400" y="20178"/>
                    <a:pt x="13862" y="20617"/>
                    <a:pt x="13200" y="20617"/>
                  </a:cubicBez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6872"/>
                  </a:lnTo>
                  <a:cubicBezTo>
                    <a:pt x="1200" y="6331"/>
                    <a:pt x="1738" y="5891"/>
                    <a:pt x="2400" y="5891"/>
                  </a:cubicBezTo>
                  <a:lnTo>
                    <a:pt x="9600" y="5891"/>
                  </a:lnTo>
                  <a:lnTo>
                    <a:pt x="9600" y="8836"/>
                  </a:lnTo>
                  <a:cubicBezTo>
                    <a:pt x="9600" y="9378"/>
                    <a:pt x="10138" y="9818"/>
                    <a:pt x="10800" y="9818"/>
                  </a:cubicBezTo>
                  <a:lnTo>
                    <a:pt x="14400" y="9818"/>
                  </a:lnTo>
                  <a:cubicBezTo>
                    <a:pt x="14400" y="9818"/>
                    <a:pt x="14400" y="19636"/>
                    <a:pt x="14400" y="19636"/>
                  </a:cubicBezTo>
                  <a:close/>
                  <a:moveTo>
                    <a:pt x="2400" y="4909"/>
                  </a:moveTo>
                  <a:cubicBezTo>
                    <a:pt x="1075" y="4909"/>
                    <a:pt x="0" y="5788"/>
                    <a:pt x="0" y="6872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3200" y="21600"/>
                  </a:lnTo>
                  <a:cubicBezTo>
                    <a:pt x="14525" y="21600"/>
                    <a:pt x="15600" y="20720"/>
                    <a:pt x="15600" y="19636"/>
                  </a:cubicBezTo>
                  <a:lnTo>
                    <a:pt x="15600" y="8836"/>
                  </a:lnTo>
                  <a:lnTo>
                    <a:pt x="11400" y="4909"/>
                  </a:lnTo>
                  <a:cubicBezTo>
                    <a:pt x="11400" y="4909"/>
                    <a:pt x="2400" y="4909"/>
                    <a:pt x="2400" y="4909"/>
                  </a:cubicBezTo>
                  <a:close/>
                  <a:moveTo>
                    <a:pt x="16800" y="3927"/>
                  </a:moveTo>
                  <a:lnTo>
                    <a:pt x="16800" y="1058"/>
                  </a:lnTo>
                  <a:lnTo>
                    <a:pt x="19928" y="3927"/>
                  </a:lnTo>
                  <a:cubicBezTo>
                    <a:pt x="19928" y="3927"/>
                    <a:pt x="16800" y="3927"/>
                    <a:pt x="16800" y="3927"/>
                  </a:cubicBezTo>
                  <a:close/>
                  <a:moveTo>
                    <a:pt x="17400" y="0"/>
                  </a:moveTo>
                  <a:lnTo>
                    <a:pt x="8400" y="0"/>
                  </a:lnTo>
                  <a:cubicBezTo>
                    <a:pt x="7075" y="0"/>
                    <a:pt x="6000" y="879"/>
                    <a:pt x="6000" y="1964"/>
                  </a:cubicBezTo>
                  <a:lnTo>
                    <a:pt x="6000" y="3436"/>
                  </a:lnTo>
                  <a:cubicBezTo>
                    <a:pt x="6000" y="3708"/>
                    <a:pt x="6269" y="3927"/>
                    <a:pt x="6600" y="3927"/>
                  </a:cubicBezTo>
                  <a:cubicBezTo>
                    <a:pt x="6931" y="3927"/>
                    <a:pt x="7200" y="3708"/>
                    <a:pt x="7200" y="3436"/>
                  </a:cubicBezTo>
                  <a:lnTo>
                    <a:pt x="7200" y="1964"/>
                  </a:lnTo>
                  <a:cubicBezTo>
                    <a:pt x="7200" y="1422"/>
                    <a:pt x="7738" y="982"/>
                    <a:pt x="8400" y="982"/>
                  </a:cubicBezTo>
                  <a:lnTo>
                    <a:pt x="15600" y="982"/>
                  </a:lnTo>
                  <a:lnTo>
                    <a:pt x="15600" y="3927"/>
                  </a:lnTo>
                  <a:cubicBezTo>
                    <a:pt x="15600" y="4469"/>
                    <a:pt x="16138" y="4909"/>
                    <a:pt x="16800" y="4909"/>
                  </a:cubicBezTo>
                  <a:lnTo>
                    <a:pt x="20400" y="4909"/>
                  </a:lnTo>
                  <a:lnTo>
                    <a:pt x="20400" y="14727"/>
                  </a:lnTo>
                  <a:cubicBezTo>
                    <a:pt x="20400" y="15269"/>
                    <a:pt x="19862" y="15709"/>
                    <a:pt x="19200" y="15709"/>
                  </a:cubicBezTo>
                  <a:lnTo>
                    <a:pt x="17400" y="15709"/>
                  </a:lnTo>
                  <a:cubicBezTo>
                    <a:pt x="17069" y="15709"/>
                    <a:pt x="16800" y="15929"/>
                    <a:pt x="16800" y="16199"/>
                  </a:cubicBezTo>
                  <a:cubicBezTo>
                    <a:pt x="16800" y="16471"/>
                    <a:pt x="17069" y="16690"/>
                    <a:pt x="17400" y="16690"/>
                  </a:cubicBezTo>
                  <a:lnTo>
                    <a:pt x="19200" y="16690"/>
                  </a:lnTo>
                  <a:cubicBezTo>
                    <a:pt x="20525" y="16690"/>
                    <a:pt x="21600" y="15811"/>
                    <a:pt x="21600" y="14727"/>
                  </a:cubicBezTo>
                  <a:lnTo>
                    <a:pt x="21600" y="3927"/>
                  </a:lnTo>
                  <a:cubicBezTo>
                    <a:pt x="21600" y="3927"/>
                    <a:pt x="17400" y="0"/>
                    <a:pt x="17400" y="0"/>
                  </a:cubicBezTo>
                  <a:close/>
                </a:path>
              </a:pathLst>
            </a:custGeom>
            <a:solidFill>
              <a:srgbClr val="445469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</p:grpSp>
      <p:sp>
        <p:nvSpPr>
          <p:cNvPr id="36" name="Freeform 7">
            <a:extLst>
              <a:ext uri="{FF2B5EF4-FFF2-40B4-BE49-F238E27FC236}">
                <a16:creationId xmlns:a16="http://schemas.microsoft.com/office/drawing/2014/main" id="{3537FDA0-FACB-A3A0-3840-CECE5BEB973B}"/>
              </a:ext>
            </a:extLst>
          </p:cNvPr>
          <p:cNvSpPr>
            <a:spLocks noEditPoints="1"/>
          </p:cNvSpPr>
          <p:nvPr/>
        </p:nvSpPr>
        <p:spPr bwMode="auto">
          <a:xfrm>
            <a:off x="5446826" y="3981416"/>
            <a:ext cx="1097280" cy="1097280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rgbClr val="9BBB5C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7A39E43C-9BE5-BD25-90B6-315A5069F7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68047" y="3992750"/>
            <a:ext cx="1096994" cy="1097280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rgbClr val="F29B26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94DADF70-CDCA-C6CF-3B51-76F0377118E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02487" y="3992750"/>
            <a:ext cx="1097280" cy="1097280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rgbClr val="BD392F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139">
            <a:extLst>
              <a:ext uri="{FF2B5EF4-FFF2-40B4-BE49-F238E27FC236}">
                <a16:creationId xmlns:a16="http://schemas.microsoft.com/office/drawing/2014/main" id="{B2551A47-BB93-6716-E6E2-ABF4C99C1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049" y="4207876"/>
            <a:ext cx="639726" cy="582906"/>
          </a:xfrm>
          <a:custGeom>
            <a:avLst/>
            <a:gdLst>
              <a:gd name="T0" fmla="*/ 589 w 634"/>
              <a:gd name="T1" fmla="*/ 236 h 546"/>
              <a:gd name="T2" fmla="*/ 589 w 634"/>
              <a:gd name="T3" fmla="*/ 236 h 546"/>
              <a:gd name="T4" fmla="*/ 471 w 634"/>
              <a:gd name="T5" fmla="*/ 309 h 546"/>
              <a:gd name="T6" fmla="*/ 442 w 634"/>
              <a:gd name="T7" fmla="*/ 250 h 546"/>
              <a:gd name="T8" fmla="*/ 516 w 634"/>
              <a:gd name="T9" fmla="*/ 133 h 546"/>
              <a:gd name="T10" fmla="*/ 383 w 634"/>
              <a:gd name="T11" fmla="*/ 0 h 546"/>
              <a:gd name="T12" fmla="*/ 236 w 634"/>
              <a:gd name="T13" fmla="*/ 133 h 546"/>
              <a:gd name="T14" fmla="*/ 280 w 634"/>
              <a:gd name="T15" fmla="*/ 236 h 546"/>
              <a:gd name="T16" fmla="*/ 207 w 634"/>
              <a:gd name="T17" fmla="*/ 236 h 546"/>
              <a:gd name="T18" fmla="*/ 236 w 634"/>
              <a:gd name="T19" fmla="*/ 162 h 546"/>
              <a:gd name="T20" fmla="*/ 118 w 634"/>
              <a:gd name="T21" fmla="*/ 44 h 546"/>
              <a:gd name="T22" fmla="*/ 0 w 634"/>
              <a:gd name="T23" fmla="*/ 162 h 546"/>
              <a:gd name="T24" fmla="*/ 44 w 634"/>
              <a:gd name="T25" fmla="*/ 250 h 546"/>
              <a:gd name="T26" fmla="*/ 0 w 634"/>
              <a:gd name="T27" fmla="*/ 309 h 546"/>
              <a:gd name="T28" fmla="*/ 0 w 634"/>
              <a:gd name="T29" fmla="*/ 471 h 546"/>
              <a:gd name="T30" fmla="*/ 89 w 634"/>
              <a:gd name="T31" fmla="*/ 545 h 546"/>
              <a:gd name="T32" fmla="*/ 398 w 634"/>
              <a:gd name="T33" fmla="*/ 545 h 546"/>
              <a:gd name="T34" fmla="*/ 471 w 634"/>
              <a:gd name="T35" fmla="*/ 471 h 546"/>
              <a:gd name="T36" fmla="*/ 471 w 634"/>
              <a:gd name="T37" fmla="*/ 457 h 546"/>
              <a:gd name="T38" fmla="*/ 589 w 634"/>
              <a:gd name="T39" fmla="*/ 545 h 546"/>
              <a:gd name="T40" fmla="*/ 633 w 634"/>
              <a:gd name="T41" fmla="*/ 516 h 546"/>
              <a:gd name="T42" fmla="*/ 633 w 634"/>
              <a:gd name="T43" fmla="*/ 280 h 546"/>
              <a:gd name="T44" fmla="*/ 589 w 634"/>
              <a:gd name="T45" fmla="*/ 236 h 546"/>
              <a:gd name="T46" fmla="*/ 44 w 634"/>
              <a:gd name="T47" fmla="*/ 162 h 546"/>
              <a:gd name="T48" fmla="*/ 44 w 634"/>
              <a:gd name="T49" fmla="*/ 162 h 546"/>
              <a:gd name="T50" fmla="*/ 118 w 634"/>
              <a:gd name="T51" fmla="*/ 74 h 546"/>
              <a:gd name="T52" fmla="*/ 207 w 634"/>
              <a:gd name="T53" fmla="*/ 162 h 546"/>
              <a:gd name="T54" fmla="*/ 118 w 634"/>
              <a:gd name="T55" fmla="*/ 236 h 546"/>
              <a:gd name="T56" fmla="*/ 44 w 634"/>
              <a:gd name="T57" fmla="*/ 162 h 546"/>
              <a:gd name="T58" fmla="*/ 442 w 634"/>
              <a:gd name="T59" fmla="*/ 471 h 546"/>
              <a:gd name="T60" fmla="*/ 442 w 634"/>
              <a:gd name="T61" fmla="*/ 471 h 546"/>
              <a:gd name="T62" fmla="*/ 398 w 634"/>
              <a:gd name="T63" fmla="*/ 516 h 546"/>
              <a:gd name="T64" fmla="*/ 89 w 634"/>
              <a:gd name="T65" fmla="*/ 516 h 546"/>
              <a:gd name="T66" fmla="*/ 44 w 634"/>
              <a:gd name="T67" fmla="*/ 471 h 546"/>
              <a:gd name="T68" fmla="*/ 44 w 634"/>
              <a:gd name="T69" fmla="*/ 309 h 546"/>
              <a:gd name="T70" fmla="*/ 89 w 634"/>
              <a:gd name="T71" fmla="*/ 280 h 546"/>
              <a:gd name="T72" fmla="*/ 398 w 634"/>
              <a:gd name="T73" fmla="*/ 280 h 546"/>
              <a:gd name="T74" fmla="*/ 442 w 634"/>
              <a:gd name="T75" fmla="*/ 309 h 546"/>
              <a:gd name="T76" fmla="*/ 442 w 634"/>
              <a:gd name="T77" fmla="*/ 471 h 546"/>
              <a:gd name="T78" fmla="*/ 383 w 634"/>
              <a:gd name="T79" fmla="*/ 236 h 546"/>
              <a:gd name="T80" fmla="*/ 383 w 634"/>
              <a:gd name="T81" fmla="*/ 236 h 546"/>
              <a:gd name="T82" fmla="*/ 280 w 634"/>
              <a:gd name="T83" fmla="*/ 133 h 546"/>
              <a:gd name="T84" fmla="*/ 383 w 634"/>
              <a:gd name="T85" fmla="*/ 44 h 546"/>
              <a:gd name="T86" fmla="*/ 471 w 634"/>
              <a:gd name="T87" fmla="*/ 133 h 546"/>
              <a:gd name="T88" fmla="*/ 383 w 634"/>
              <a:gd name="T89" fmla="*/ 236 h 546"/>
              <a:gd name="T90" fmla="*/ 589 w 634"/>
              <a:gd name="T91" fmla="*/ 516 h 546"/>
              <a:gd name="T92" fmla="*/ 589 w 634"/>
              <a:gd name="T93" fmla="*/ 516 h 546"/>
              <a:gd name="T94" fmla="*/ 471 w 634"/>
              <a:gd name="T95" fmla="*/ 412 h 546"/>
              <a:gd name="T96" fmla="*/ 471 w 634"/>
              <a:gd name="T97" fmla="*/ 354 h 546"/>
              <a:gd name="T98" fmla="*/ 589 w 634"/>
              <a:gd name="T99" fmla="*/ 280 h 546"/>
              <a:gd name="T100" fmla="*/ 589 w 634"/>
              <a:gd name="T101" fmla="*/ 51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rgbClr val="9BBB5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0" name="Freeform 157">
            <a:extLst>
              <a:ext uri="{FF2B5EF4-FFF2-40B4-BE49-F238E27FC236}">
                <a16:creationId xmlns:a16="http://schemas.microsoft.com/office/drawing/2014/main" id="{5BA122C8-E1D9-8576-75E1-29CEF93E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334" y="4148865"/>
            <a:ext cx="720420" cy="763336"/>
          </a:xfrm>
          <a:custGeom>
            <a:avLst/>
            <a:gdLst>
              <a:gd name="T0" fmla="*/ 309 w 634"/>
              <a:gd name="T1" fmla="*/ 88 h 619"/>
              <a:gd name="T2" fmla="*/ 309 w 634"/>
              <a:gd name="T3" fmla="*/ 88 h 619"/>
              <a:gd name="T4" fmla="*/ 176 w 634"/>
              <a:gd name="T5" fmla="*/ 235 h 619"/>
              <a:gd name="T6" fmla="*/ 309 w 634"/>
              <a:gd name="T7" fmla="*/ 367 h 619"/>
              <a:gd name="T8" fmla="*/ 456 w 634"/>
              <a:gd name="T9" fmla="*/ 235 h 619"/>
              <a:gd name="T10" fmla="*/ 309 w 634"/>
              <a:gd name="T11" fmla="*/ 88 h 619"/>
              <a:gd name="T12" fmla="*/ 309 w 634"/>
              <a:gd name="T13" fmla="*/ 323 h 619"/>
              <a:gd name="T14" fmla="*/ 309 w 634"/>
              <a:gd name="T15" fmla="*/ 323 h 619"/>
              <a:gd name="T16" fmla="*/ 221 w 634"/>
              <a:gd name="T17" fmla="*/ 235 h 619"/>
              <a:gd name="T18" fmla="*/ 309 w 634"/>
              <a:gd name="T19" fmla="*/ 132 h 619"/>
              <a:gd name="T20" fmla="*/ 412 w 634"/>
              <a:gd name="T21" fmla="*/ 235 h 619"/>
              <a:gd name="T22" fmla="*/ 309 w 634"/>
              <a:gd name="T23" fmla="*/ 323 h 619"/>
              <a:gd name="T24" fmla="*/ 530 w 634"/>
              <a:gd name="T25" fmla="*/ 338 h 619"/>
              <a:gd name="T26" fmla="*/ 530 w 634"/>
              <a:gd name="T27" fmla="*/ 338 h 619"/>
              <a:gd name="T28" fmla="*/ 559 w 634"/>
              <a:gd name="T29" fmla="*/ 235 h 619"/>
              <a:gd name="T30" fmla="*/ 309 w 634"/>
              <a:gd name="T31" fmla="*/ 0 h 619"/>
              <a:gd name="T32" fmla="*/ 73 w 634"/>
              <a:gd name="T33" fmla="*/ 235 h 619"/>
              <a:gd name="T34" fmla="*/ 103 w 634"/>
              <a:gd name="T35" fmla="*/ 338 h 619"/>
              <a:gd name="T36" fmla="*/ 0 w 634"/>
              <a:gd name="T37" fmla="*/ 500 h 619"/>
              <a:gd name="T38" fmla="*/ 117 w 634"/>
              <a:gd name="T39" fmla="*/ 530 h 619"/>
              <a:gd name="T40" fmla="*/ 206 w 634"/>
              <a:gd name="T41" fmla="*/ 618 h 619"/>
              <a:gd name="T42" fmla="*/ 294 w 634"/>
              <a:gd name="T43" fmla="*/ 471 h 619"/>
              <a:gd name="T44" fmla="*/ 309 w 634"/>
              <a:gd name="T45" fmla="*/ 471 h 619"/>
              <a:gd name="T46" fmla="*/ 324 w 634"/>
              <a:gd name="T47" fmla="*/ 471 h 619"/>
              <a:gd name="T48" fmla="*/ 412 w 634"/>
              <a:gd name="T49" fmla="*/ 618 h 619"/>
              <a:gd name="T50" fmla="*/ 500 w 634"/>
              <a:gd name="T51" fmla="*/ 530 h 619"/>
              <a:gd name="T52" fmla="*/ 633 w 634"/>
              <a:gd name="T53" fmla="*/ 500 h 619"/>
              <a:gd name="T54" fmla="*/ 530 w 634"/>
              <a:gd name="T55" fmla="*/ 338 h 619"/>
              <a:gd name="T56" fmla="*/ 206 w 634"/>
              <a:gd name="T57" fmla="*/ 544 h 619"/>
              <a:gd name="T58" fmla="*/ 206 w 634"/>
              <a:gd name="T59" fmla="*/ 544 h 619"/>
              <a:gd name="T60" fmla="*/ 147 w 634"/>
              <a:gd name="T61" fmla="*/ 500 h 619"/>
              <a:gd name="T62" fmla="*/ 58 w 634"/>
              <a:gd name="T63" fmla="*/ 471 h 619"/>
              <a:gd name="T64" fmla="*/ 117 w 634"/>
              <a:gd name="T65" fmla="*/ 382 h 619"/>
              <a:gd name="T66" fmla="*/ 250 w 634"/>
              <a:gd name="T67" fmla="*/ 456 h 619"/>
              <a:gd name="T68" fmla="*/ 206 w 634"/>
              <a:gd name="T69" fmla="*/ 544 h 619"/>
              <a:gd name="T70" fmla="*/ 309 w 634"/>
              <a:gd name="T71" fmla="*/ 426 h 619"/>
              <a:gd name="T72" fmla="*/ 309 w 634"/>
              <a:gd name="T73" fmla="*/ 426 h 619"/>
              <a:gd name="T74" fmla="*/ 117 w 634"/>
              <a:gd name="T75" fmla="*/ 235 h 619"/>
              <a:gd name="T76" fmla="*/ 309 w 634"/>
              <a:gd name="T77" fmla="*/ 29 h 619"/>
              <a:gd name="T78" fmla="*/ 515 w 634"/>
              <a:gd name="T79" fmla="*/ 235 h 619"/>
              <a:gd name="T80" fmla="*/ 309 w 634"/>
              <a:gd name="T81" fmla="*/ 426 h 619"/>
              <a:gd name="T82" fmla="*/ 485 w 634"/>
              <a:gd name="T83" fmla="*/ 500 h 619"/>
              <a:gd name="T84" fmla="*/ 485 w 634"/>
              <a:gd name="T85" fmla="*/ 500 h 619"/>
              <a:gd name="T86" fmla="*/ 426 w 634"/>
              <a:gd name="T87" fmla="*/ 544 h 619"/>
              <a:gd name="T88" fmla="*/ 368 w 634"/>
              <a:gd name="T89" fmla="*/ 456 h 619"/>
              <a:gd name="T90" fmla="*/ 500 w 634"/>
              <a:gd name="T91" fmla="*/ 382 h 619"/>
              <a:gd name="T92" fmla="*/ 559 w 634"/>
              <a:gd name="T93" fmla="*/ 471 h 619"/>
              <a:gd name="T94" fmla="*/ 485 w 634"/>
              <a:gd name="T95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rgbClr val="F29B2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1" name="Freeform 161">
            <a:extLst>
              <a:ext uri="{FF2B5EF4-FFF2-40B4-BE49-F238E27FC236}">
                <a16:creationId xmlns:a16="http://schemas.microsoft.com/office/drawing/2014/main" id="{1CB7A315-BEA0-03D4-127A-4B15388722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76437" y="4168869"/>
            <a:ext cx="569912" cy="776860"/>
          </a:xfrm>
          <a:custGeom>
            <a:avLst/>
            <a:gdLst>
              <a:gd name="T0" fmla="*/ 236 w 472"/>
              <a:gd name="T1" fmla="*/ 0 h 619"/>
              <a:gd name="T2" fmla="*/ 236 w 472"/>
              <a:gd name="T3" fmla="*/ 0 h 619"/>
              <a:gd name="T4" fmla="*/ 0 w 472"/>
              <a:gd name="T5" fmla="*/ 235 h 619"/>
              <a:gd name="T6" fmla="*/ 236 w 472"/>
              <a:gd name="T7" fmla="*/ 618 h 619"/>
              <a:gd name="T8" fmla="*/ 471 w 472"/>
              <a:gd name="T9" fmla="*/ 235 h 619"/>
              <a:gd name="T10" fmla="*/ 236 w 472"/>
              <a:gd name="T11" fmla="*/ 0 h 619"/>
              <a:gd name="T12" fmla="*/ 236 w 472"/>
              <a:gd name="T13" fmla="*/ 559 h 619"/>
              <a:gd name="T14" fmla="*/ 236 w 472"/>
              <a:gd name="T15" fmla="*/ 559 h 619"/>
              <a:gd name="T16" fmla="*/ 45 w 472"/>
              <a:gd name="T17" fmla="*/ 235 h 619"/>
              <a:gd name="T18" fmla="*/ 236 w 472"/>
              <a:gd name="T19" fmla="*/ 29 h 619"/>
              <a:gd name="T20" fmla="*/ 427 w 472"/>
              <a:gd name="T21" fmla="*/ 235 h 619"/>
              <a:gd name="T22" fmla="*/ 236 w 472"/>
              <a:gd name="T23" fmla="*/ 559 h 619"/>
              <a:gd name="T24" fmla="*/ 236 w 472"/>
              <a:gd name="T25" fmla="*/ 132 h 619"/>
              <a:gd name="T26" fmla="*/ 236 w 472"/>
              <a:gd name="T27" fmla="*/ 132 h 619"/>
              <a:gd name="T28" fmla="*/ 133 w 472"/>
              <a:gd name="T29" fmla="*/ 235 h 619"/>
              <a:gd name="T30" fmla="*/ 236 w 472"/>
              <a:gd name="T31" fmla="*/ 323 h 619"/>
              <a:gd name="T32" fmla="*/ 339 w 472"/>
              <a:gd name="T33" fmla="*/ 235 h 619"/>
              <a:gd name="T34" fmla="*/ 236 w 472"/>
              <a:gd name="T35" fmla="*/ 132 h 619"/>
              <a:gd name="T36" fmla="*/ 236 w 472"/>
              <a:gd name="T37" fmla="*/ 294 h 619"/>
              <a:gd name="T38" fmla="*/ 236 w 472"/>
              <a:gd name="T39" fmla="*/ 294 h 619"/>
              <a:gd name="T40" fmla="*/ 177 w 472"/>
              <a:gd name="T41" fmla="*/ 235 h 619"/>
              <a:gd name="T42" fmla="*/ 236 w 472"/>
              <a:gd name="T43" fmla="*/ 176 h 619"/>
              <a:gd name="T44" fmla="*/ 295 w 472"/>
              <a:gd name="T45" fmla="*/ 235 h 619"/>
              <a:gd name="T46" fmla="*/ 236 w 472"/>
              <a:gd name="T47" fmla="*/ 29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rgbClr val="BD392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BD50E7-89E6-9F9A-0EF2-AC9812BEF86E}"/>
              </a:ext>
            </a:extLst>
          </p:cNvPr>
          <p:cNvSpPr txBox="1"/>
          <p:nvPr/>
        </p:nvSpPr>
        <p:spPr>
          <a:xfrm>
            <a:off x="4212386" y="5241851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14B9C"/>
                </a:solidFill>
              </a:rPr>
              <a:t>MANUAL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BD6C39-9294-01F1-D4D4-F991365F2F12}"/>
              </a:ext>
            </a:extLst>
          </p:cNvPr>
          <p:cNvSpPr txBox="1"/>
          <p:nvPr/>
        </p:nvSpPr>
        <p:spPr>
          <a:xfrm>
            <a:off x="5470272" y="524539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14B9C"/>
                </a:solidFill>
              </a:rPr>
              <a:t>VIDEO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7B0857-F148-EE0D-EF4D-422DAE6641A8}"/>
              </a:ext>
            </a:extLst>
          </p:cNvPr>
          <p:cNvSpPr txBox="1"/>
          <p:nvPr/>
        </p:nvSpPr>
        <p:spPr>
          <a:xfrm>
            <a:off x="6668047" y="5241851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14B9C"/>
                </a:solidFill>
              </a:rPr>
              <a:t>EXAM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9F68A7-B91B-DC7C-096F-0EB51883C601}"/>
              </a:ext>
            </a:extLst>
          </p:cNvPr>
          <p:cNvSpPr txBox="1"/>
          <p:nvPr/>
        </p:nvSpPr>
        <p:spPr>
          <a:xfrm>
            <a:off x="7912753" y="5242008"/>
            <a:ext cx="109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14B9C"/>
                </a:solidFill>
              </a:rPr>
              <a:t>FREE LIVE COURSE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963678-8192-76E6-6342-A88500EEDC6D}"/>
              </a:ext>
            </a:extLst>
          </p:cNvPr>
          <p:cNvSpPr txBox="1"/>
          <p:nvPr/>
        </p:nvSpPr>
        <p:spPr>
          <a:xfrm>
            <a:off x="3741592" y="354233"/>
            <a:ext cx="533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SCW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Certifications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746FC81-7AD1-C320-759E-EF10D82CF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4349" y="1919935"/>
            <a:ext cx="4572000" cy="5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75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Gill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Carter Anderson</dc:creator>
  <cp:lastModifiedBy>Carter Anderson</cp:lastModifiedBy>
  <cp:revision>1</cp:revision>
  <dcterms:created xsi:type="dcterms:W3CDTF">2024-08-09T17:26:16Z</dcterms:created>
  <dcterms:modified xsi:type="dcterms:W3CDTF">2024-08-12T14:15:03Z</dcterms:modified>
</cp:coreProperties>
</file>