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659" r:id="rId2"/>
    <p:sldId id="1258" r:id="rId3"/>
    <p:sldId id="1211" r:id="rId4"/>
    <p:sldId id="1346" r:id="rId5"/>
    <p:sldId id="1321" r:id="rId6"/>
  </p:sldIdLst>
  <p:sldSz cx="24377650" cy="13716000"/>
  <p:notesSz cx="6858000" cy="9144000"/>
  <p:defaultTextStyle>
    <a:defPPr>
      <a:defRPr lang="en-US"/>
    </a:defPPr>
    <a:lvl1pPr marL="0" algn="l" defTabSz="1828434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1pPr>
    <a:lvl2pPr marL="914217" algn="l" defTabSz="1828434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2pPr>
    <a:lvl3pPr marL="1828434" algn="l" defTabSz="1828434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3pPr>
    <a:lvl4pPr marL="2742651" algn="l" defTabSz="1828434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4pPr>
    <a:lvl5pPr marL="3656868" algn="l" defTabSz="1828434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5pPr>
    <a:lvl6pPr marL="4571086" algn="l" defTabSz="1828434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6pPr>
    <a:lvl7pPr marL="5485303" algn="l" defTabSz="1828434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7pPr>
    <a:lvl8pPr marL="6399520" algn="l" defTabSz="1828434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8pPr>
    <a:lvl9pPr marL="7313737" algn="l" defTabSz="1828434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8140">
          <p15:clr>
            <a:srgbClr val="A4A3A4"/>
          </p15:clr>
        </p15:guide>
        <p15:guide id="2" orient="horz" pos="501">
          <p15:clr>
            <a:srgbClr val="A4A3A4"/>
          </p15:clr>
        </p15:guide>
        <p15:guide id="3" pos="1077">
          <p15:clr>
            <a:srgbClr val="A4A3A4"/>
          </p15:clr>
        </p15:guide>
        <p15:guide id="4" pos="14269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14B9C"/>
    <a:srgbClr val="53D2FF"/>
    <a:srgbClr val="02BEBE"/>
    <a:srgbClr val="0DC0FF"/>
    <a:srgbClr val="0085B4"/>
    <a:srgbClr val="9BBB5C"/>
    <a:srgbClr val="F29B26"/>
    <a:srgbClr val="BD392F"/>
    <a:srgbClr val="445469"/>
    <a:srgbClr val="2C405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1E171933-4619-4E11-9A3F-F7608DF75F80}" styleName="Medium Style 1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285" autoAdjust="0"/>
    <p:restoredTop sz="96164" autoAdjust="0"/>
  </p:normalViewPr>
  <p:slideViewPr>
    <p:cSldViewPr snapToGrid="0" snapToObjects="1">
      <p:cViewPr varScale="1">
        <p:scale>
          <a:sx n="61" d="100"/>
          <a:sy n="61" d="100"/>
        </p:scale>
        <p:origin x="1072" y="176"/>
      </p:cViewPr>
      <p:guideLst>
        <p:guide orient="horz" pos="8140"/>
        <p:guide orient="horz" pos="501"/>
        <p:guide pos="1077"/>
        <p:guide pos="14269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20" d="100"/>
        <a:sy n="20" d="100"/>
      </p:scale>
      <p:origin x="0" y="0"/>
    </p:cViewPr>
  </p:sorterViewPr>
  <p:notesViewPr>
    <p:cSldViewPr snapToGrid="0" snapToObjects="1" showGuides="1">
      <p:cViewPr varScale="1">
        <p:scale>
          <a:sx n="66" d="100"/>
          <a:sy n="66" d="100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Lato Light"/>
              </a:defRPr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Lato Light"/>
              </a:defRPr>
            </a:lvl1pPr>
          </a:lstStyle>
          <a:p>
            <a:fld id="{EFC10EE1-B198-C942-8235-326C972CBB30}" type="datetimeFigureOut">
              <a:rPr lang="en-US" smtClean="0"/>
              <a:pPr/>
              <a:t>5/5/26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Lato Light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Lato Light"/>
              </a:defRPr>
            </a:lvl1pPr>
          </a:lstStyle>
          <a:p>
            <a:fld id="{006BE02D-20C0-F840-AFAC-BEA99C74FDC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32891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217" rtl="0" eaLnBrk="1" latinLnBrk="0" hangingPunct="1">
      <a:defRPr sz="2400" kern="1200">
        <a:solidFill>
          <a:schemeClr val="tx1"/>
        </a:solidFill>
        <a:latin typeface="Lato Light"/>
        <a:ea typeface="+mn-ea"/>
        <a:cs typeface="+mn-cs"/>
      </a:defRPr>
    </a:lvl1pPr>
    <a:lvl2pPr marL="914217" algn="l" defTabSz="914217" rtl="0" eaLnBrk="1" latinLnBrk="0" hangingPunct="1">
      <a:defRPr sz="2400" kern="1200">
        <a:solidFill>
          <a:schemeClr val="tx1"/>
        </a:solidFill>
        <a:latin typeface="Lato Light"/>
        <a:ea typeface="+mn-ea"/>
        <a:cs typeface="+mn-cs"/>
      </a:defRPr>
    </a:lvl2pPr>
    <a:lvl3pPr marL="1828434" algn="l" defTabSz="914217" rtl="0" eaLnBrk="1" latinLnBrk="0" hangingPunct="1">
      <a:defRPr sz="2400" kern="1200">
        <a:solidFill>
          <a:schemeClr val="tx1"/>
        </a:solidFill>
        <a:latin typeface="Lato Light"/>
        <a:ea typeface="+mn-ea"/>
        <a:cs typeface="+mn-cs"/>
      </a:defRPr>
    </a:lvl3pPr>
    <a:lvl4pPr marL="2742651" algn="l" defTabSz="914217" rtl="0" eaLnBrk="1" latinLnBrk="0" hangingPunct="1">
      <a:defRPr sz="2400" kern="1200">
        <a:solidFill>
          <a:schemeClr val="tx1"/>
        </a:solidFill>
        <a:latin typeface="Lato Light"/>
        <a:ea typeface="+mn-ea"/>
        <a:cs typeface="+mn-cs"/>
      </a:defRPr>
    </a:lvl4pPr>
    <a:lvl5pPr marL="3656868" algn="l" defTabSz="914217" rtl="0" eaLnBrk="1" latinLnBrk="0" hangingPunct="1">
      <a:defRPr sz="2400" kern="1200">
        <a:solidFill>
          <a:schemeClr val="tx1"/>
        </a:solidFill>
        <a:latin typeface="Lato Light"/>
        <a:ea typeface="+mn-ea"/>
        <a:cs typeface="+mn-cs"/>
      </a:defRPr>
    </a:lvl5pPr>
    <a:lvl6pPr marL="4571086" algn="l" defTabSz="91421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5485303" algn="l" defTabSz="91421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6399520" algn="l" defTabSz="91421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7313737" algn="l" defTabSz="91421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C73934-D492-4443-9427-018DE5D6DDA5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83708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To change the</a:t>
            </a:r>
            <a:r>
              <a:rPr lang="en-US" baseline="0" dirty="0"/>
              <a:t> image behind</a:t>
            </a:r>
            <a:r>
              <a:rPr lang="en-US" dirty="0"/>
              <a:t> the Mock up.</a:t>
            </a:r>
          </a:p>
          <a:p>
            <a:r>
              <a:rPr lang="en-US" dirty="0"/>
              <a:t>Select the layer - &gt; Right</a:t>
            </a:r>
            <a:r>
              <a:rPr lang="en-US" baseline="0" dirty="0"/>
              <a:t> Click -&gt; Send to Back -&gt; Delete the image -&gt; Drag &amp; Drop your Own Picture -&gt; Send to Back (again)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D8A9B0-80EF-A34D-B345-E2DEC5501E01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09698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_cli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-5" y="-1"/>
            <a:ext cx="24377655" cy="9906001"/>
          </a:xfrm>
        </p:spPr>
        <p:txBody>
          <a:bodyPr rtlCol="0">
            <a:normAutofit/>
          </a:bodyPr>
          <a:lstStyle>
            <a:lvl1pPr marL="0" indent="0">
              <a:buNone/>
              <a:defRPr sz="2000">
                <a:latin typeface="Lato Light"/>
                <a:cs typeface="Lato Light"/>
              </a:defRPr>
            </a:lvl1pPr>
          </a:lstStyle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942908935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ur Cli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2"/>
          <p:cNvSpPr>
            <a:spLocks noGrp="1"/>
          </p:cNvSpPr>
          <p:nvPr>
            <p:ph type="pic" sz="quarter" idx="23"/>
          </p:nvPr>
        </p:nvSpPr>
        <p:spPr>
          <a:xfrm>
            <a:off x="23084" y="4391315"/>
            <a:ext cx="24377650" cy="4250174"/>
          </a:xfrm>
        </p:spPr>
        <p:txBody>
          <a:bodyPr anchor="t"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Drag picture to placeholder or click icon to add</a:t>
            </a:r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0717834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App Design 0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icture Placeholder 16"/>
          <p:cNvSpPr>
            <a:spLocks noGrp="1"/>
          </p:cNvSpPr>
          <p:nvPr>
            <p:ph type="pic" sz="quarter" idx="14"/>
          </p:nvPr>
        </p:nvSpPr>
        <p:spPr>
          <a:xfrm>
            <a:off x="3466624" y="5433034"/>
            <a:ext cx="1481328" cy="424436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</a:lstStyle>
          <a:p>
            <a:endParaRPr lang="en-US" dirty="0"/>
          </a:p>
        </p:txBody>
      </p:sp>
      <p:sp>
        <p:nvSpPr>
          <p:cNvPr id="15" name="Picture Placeholder 16"/>
          <p:cNvSpPr>
            <a:spLocks noGrp="1"/>
          </p:cNvSpPr>
          <p:nvPr>
            <p:ph type="pic" sz="quarter" idx="13"/>
          </p:nvPr>
        </p:nvSpPr>
        <p:spPr>
          <a:xfrm>
            <a:off x="8605595" y="5433034"/>
            <a:ext cx="1567105" cy="424436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</a:lstStyle>
          <a:p>
            <a:endParaRPr lang="en-US" dirty="0"/>
          </a:p>
        </p:txBody>
      </p:sp>
      <p:sp>
        <p:nvSpPr>
          <p:cNvPr id="17" name="Picture Placeholder 16"/>
          <p:cNvSpPr>
            <a:spLocks noGrp="1"/>
          </p:cNvSpPr>
          <p:nvPr>
            <p:ph type="pic" sz="quarter" idx="10"/>
          </p:nvPr>
        </p:nvSpPr>
        <p:spPr>
          <a:xfrm>
            <a:off x="5290574" y="4971515"/>
            <a:ext cx="3024869" cy="5480585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44153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reveal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vices_3_iPhones_v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9"/>
          <p:cNvSpPr>
            <a:spLocks noGrp="1"/>
          </p:cNvSpPr>
          <p:nvPr>
            <p:ph type="pic" sz="quarter" idx="10"/>
          </p:nvPr>
        </p:nvSpPr>
        <p:spPr>
          <a:xfrm>
            <a:off x="2406295" y="5008698"/>
            <a:ext cx="2762781" cy="4905812"/>
          </a:xfrm>
        </p:spPr>
        <p:txBody>
          <a:bodyPr>
            <a:normAutofit/>
          </a:bodyPr>
          <a:lstStyle>
            <a:lvl1pPr marL="0" indent="0">
              <a:buNone/>
              <a:defRPr sz="2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2" name="Picture Placeholder 9"/>
          <p:cNvSpPr>
            <a:spLocks noGrp="1"/>
          </p:cNvSpPr>
          <p:nvPr>
            <p:ph type="pic" sz="quarter" idx="11"/>
          </p:nvPr>
        </p:nvSpPr>
        <p:spPr>
          <a:xfrm>
            <a:off x="9666174" y="5008698"/>
            <a:ext cx="2762781" cy="4905812"/>
          </a:xfrm>
        </p:spPr>
        <p:txBody>
          <a:bodyPr>
            <a:normAutofit/>
          </a:bodyPr>
          <a:lstStyle>
            <a:lvl1pPr marL="0" indent="0">
              <a:buNone/>
              <a:defRPr sz="2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5" name="Picture Placeholder 9"/>
          <p:cNvSpPr>
            <a:spLocks noGrp="1"/>
          </p:cNvSpPr>
          <p:nvPr>
            <p:ph type="pic" sz="quarter" idx="12"/>
          </p:nvPr>
        </p:nvSpPr>
        <p:spPr>
          <a:xfrm>
            <a:off x="17037455" y="5008698"/>
            <a:ext cx="2762781" cy="4905812"/>
          </a:xfrm>
        </p:spPr>
        <p:txBody>
          <a:bodyPr>
            <a:normAutofit/>
          </a:bodyPr>
          <a:lstStyle>
            <a:lvl1pPr marL="0" indent="0">
              <a:buNone/>
              <a:defRPr sz="2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16368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reveal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pp_fea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-5" y="-1"/>
            <a:ext cx="24377655" cy="6460437"/>
          </a:xfrm>
        </p:spPr>
        <p:txBody>
          <a:bodyPr rtlCol="0">
            <a:normAutofit/>
          </a:bodyPr>
          <a:lstStyle>
            <a:lvl1pPr marL="0" indent="0">
              <a:buNone/>
              <a:defRPr sz="2000">
                <a:latin typeface="Lato Light"/>
                <a:cs typeface="Lato Light"/>
              </a:defRPr>
            </a:lvl1pPr>
          </a:lstStyle>
          <a:p>
            <a:pPr lvl="0"/>
            <a:endParaRPr lang="en-US" noProof="0" dirty="0"/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sz="quarter" idx="11"/>
          </p:nvPr>
        </p:nvSpPr>
        <p:spPr>
          <a:xfrm>
            <a:off x="3070977" y="2466755"/>
            <a:ext cx="4720487" cy="8450345"/>
          </a:xfrm>
        </p:spPr>
        <p:txBody>
          <a:bodyPr rtlCol="0">
            <a:normAutofit/>
          </a:bodyPr>
          <a:lstStyle>
            <a:lvl1pPr marL="0" indent="0">
              <a:buNone/>
              <a:defRPr sz="2000">
                <a:latin typeface="Lato Light"/>
                <a:cs typeface="Lato Light"/>
              </a:defRPr>
            </a:lvl1pPr>
          </a:lstStyle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665903197"/>
      </p:ext>
    </p:extLst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Slides">
    <p:bg>
      <p:bgPr>
        <a:solidFill>
          <a:srgbClr val="19232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3277451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ne_vs_ap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9"/>
          <p:cNvSpPr>
            <a:spLocks noGrp="1"/>
          </p:cNvSpPr>
          <p:nvPr>
            <p:ph type="pic" sz="quarter" idx="10"/>
          </p:nvPr>
        </p:nvSpPr>
        <p:spPr>
          <a:xfrm>
            <a:off x="7995777" y="4057984"/>
            <a:ext cx="2810265" cy="4965334"/>
          </a:xfrm>
        </p:spPr>
        <p:txBody>
          <a:bodyPr>
            <a:normAutofit/>
          </a:bodyPr>
          <a:lstStyle>
            <a:lvl1pPr marL="0" indent="0">
              <a:buNone/>
              <a:defRPr sz="2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Picture Placeholder 9"/>
          <p:cNvSpPr>
            <a:spLocks noGrp="1"/>
          </p:cNvSpPr>
          <p:nvPr>
            <p:ph type="pic" sz="quarter" idx="11"/>
          </p:nvPr>
        </p:nvSpPr>
        <p:spPr>
          <a:xfrm>
            <a:off x="13632752" y="4102544"/>
            <a:ext cx="2810265" cy="4965334"/>
          </a:xfrm>
        </p:spPr>
        <p:txBody>
          <a:bodyPr>
            <a:normAutofit/>
          </a:bodyPr>
          <a:lstStyle>
            <a:lvl1pPr marL="0" indent="0">
              <a:buNone/>
              <a:defRPr sz="2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71903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reveal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vices_Tablet_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icture Placeholder 2"/>
          <p:cNvSpPr>
            <a:spLocks noGrp="1" noChangeAspect="1"/>
          </p:cNvSpPr>
          <p:nvPr>
            <p:ph type="pic" sz="quarter" idx="11"/>
          </p:nvPr>
        </p:nvSpPr>
        <p:spPr>
          <a:xfrm>
            <a:off x="7956667" y="5627022"/>
            <a:ext cx="8357714" cy="6228342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Lato Light"/>
                <a:cs typeface="Lato Light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42085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vices_laptop_pro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icture Placeholder 2"/>
          <p:cNvSpPr>
            <a:spLocks noGrp="1" noChangeAspect="1"/>
          </p:cNvSpPr>
          <p:nvPr>
            <p:ph type="pic" sz="quarter" idx="11"/>
          </p:nvPr>
        </p:nvSpPr>
        <p:spPr>
          <a:xfrm>
            <a:off x="2186981" y="4979760"/>
            <a:ext cx="5990496" cy="3710009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Lato Light"/>
                <a:cs typeface="Lato Light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944079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evices_laptop2_pro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2"/>
          <p:cNvSpPr>
            <a:spLocks noGrp="1" noChangeAspect="1"/>
          </p:cNvSpPr>
          <p:nvPr>
            <p:ph type="pic" sz="quarter" idx="11"/>
          </p:nvPr>
        </p:nvSpPr>
        <p:spPr>
          <a:xfrm>
            <a:off x="9093939" y="6205678"/>
            <a:ext cx="5990496" cy="3710009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Lato Light"/>
                <a:cs typeface="Lato Light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912830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placeholder to table produc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2"/>
          <p:cNvSpPr>
            <a:spLocks noGrp="1" noChangeAspect="1"/>
          </p:cNvSpPr>
          <p:nvPr>
            <p:ph type="pic" sz="quarter" idx="11"/>
          </p:nvPr>
        </p:nvSpPr>
        <p:spPr>
          <a:xfrm>
            <a:off x="6997609" y="3103928"/>
            <a:ext cx="1261872" cy="126187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latin typeface="Lato Light"/>
                <a:cs typeface="Lato Light"/>
              </a:defRPr>
            </a:lvl1pPr>
          </a:lstStyle>
          <a:p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sz="quarter" idx="12"/>
          </p:nvPr>
        </p:nvSpPr>
        <p:spPr>
          <a:xfrm>
            <a:off x="10585516" y="3099321"/>
            <a:ext cx="1261872" cy="126187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latin typeface="Lato Light"/>
                <a:cs typeface="Lato Light"/>
              </a:defRPr>
            </a:lvl1pPr>
          </a:lstStyle>
          <a:p>
            <a:endParaRPr lang="en-US" dirty="0"/>
          </a:p>
        </p:txBody>
      </p:sp>
      <p:sp>
        <p:nvSpPr>
          <p:cNvPr id="18" name="Picture Placeholder 2"/>
          <p:cNvSpPr>
            <a:spLocks noGrp="1" noChangeAspect="1"/>
          </p:cNvSpPr>
          <p:nvPr>
            <p:ph type="pic" sz="quarter" idx="13"/>
          </p:nvPr>
        </p:nvSpPr>
        <p:spPr>
          <a:xfrm>
            <a:off x="13778261" y="3103928"/>
            <a:ext cx="1261872" cy="126187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latin typeface="Lato Light"/>
                <a:cs typeface="Lato Light"/>
              </a:defRPr>
            </a:lvl1pPr>
          </a:lstStyle>
          <a:p>
            <a:endParaRPr lang="en-US" dirty="0"/>
          </a:p>
        </p:txBody>
      </p:sp>
      <p:sp>
        <p:nvSpPr>
          <p:cNvPr id="19" name="Picture Placeholder 2"/>
          <p:cNvSpPr>
            <a:spLocks noGrp="1" noChangeAspect="1"/>
          </p:cNvSpPr>
          <p:nvPr>
            <p:ph type="pic" sz="quarter" idx="14"/>
          </p:nvPr>
        </p:nvSpPr>
        <p:spPr>
          <a:xfrm>
            <a:off x="16888617" y="3099321"/>
            <a:ext cx="1261872" cy="126187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latin typeface="Lato Light"/>
                <a:cs typeface="Lato Light"/>
              </a:defRPr>
            </a:lvl1pPr>
          </a:lstStyle>
          <a:p>
            <a:endParaRPr lang="en-US" dirty="0"/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sz="quarter" idx="15"/>
          </p:nvPr>
        </p:nvSpPr>
        <p:spPr>
          <a:xfrm>
            <a:off x="19793958" y="3103928"/>
            <a:ext cx="1261872" cy="126187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latin typeface="Lato Light"/>
                <a:cs typeface="Lato Light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75796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alState Ca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icture Placeholder 2"/>
          <p:cNvSpPr>
            <a:spLocks noGrp="1"/>
          </p:cNvSpPr>
          <p:nvPr>
            <p:ph type="pic" sz="quarter" idx="23"/>
          </p:nvPr>
        </p:nvSpPr>
        <p:spPr>
          <a:xfrm>
            <a:off x="3189847" y="8070082"/>
            <a:ext cx="5971032" cy="4130738"/>
          </a:xfrm>
        </p:spPr>
        <p:txBody>
          <a:bodyPr anchor="t"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Drag picture to placeholder or click icon to add</a:t>
            </a:r>
            <a:endParaRPr lang="id-ID" dirty="0"/>
          </a:p>
        </p:txBody>
      </p:sp>
      <p:sp>
        <p:nvSpPr>
          <p:cNvPr id="32" name="Picture Placeholder 2"/>
          <p:cNvSpPr>
            <a:spLocks noGrp="1"/>
          </p:cNvSpPr>
          <p:nvPr>
            <p:ph type="pic" sz="quarter" idx="24"/>
          </p:nvPr>
        </p:nvSpPr>
        <p:spPr>
          <a:xfrm>
            <a:off x="9206200" y="2811131"/>
            <a:ext cx="5967447" cy="4130738"/>
          </a:xfrm>
        </p:spPr>
        <p:txBody>
          <a:bodyPr anchor="t"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Drag picture to placeholder or click icon to add</a:t>
            </a:r>
            <a:endParaRPr lang="id-ID"/>
          </a:p>
        </p:txBody>
      </p:sp>
      <p:sp>
        <p:nvSpPr>
          <p:cNvPr id="33" name="Picture Placeholder 2"/>
          <p:cNvSpPr>
            <a:spLocks noGrp="1"/>
          </p:cNvSpPr>
          <p:nvPr>
            <p:ph type="pic" sz="quarter" idx="25"/>
          </p:nvPr>
        </p:nvSpPr>
        <p:spPr>
          <a:xfrm>
            <a:off x="15199521" y="8070082"/>
            <a:ext cx="5971032" cy="4130738"/>
          </a:xfrm>
        </p:spPr>
        <p:txBody>
          <a:bodyPr anchor="t"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Drag picture to placeholder or click icon to add</a:t>
            </a:r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06619241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ffee Brea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7"/>
          <p:cNvSpPr>
            <a:spLocks noGrp="1" noChangeAspect="1"/>
          </p:cNvSpPr>
          <p:nvPr>
            <p:ph type="pic" sz="quarter" idx="13"/>
          </p:nvPr>
        </p:nvSpPr>
        <p:spPr>
          <a:xfrm>
            <a:off x="0" y="0"/>
            <a:ext cx="24377650" cy="13716000"/>
          </a:xfrm>
        </p:spPr>
        <p:txBody>
          <a:bodyPr>
            <a:normAutofit/>
          </a:bodyPr>
          <a:lstStyle>
            <a:lvl1pPr marL="0" indent="0">
              <a:buNone/>
              <a:defRPr sz="3200"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95912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3000">
        <p14:reveal/>
      </p:transition>
    </mc:Choice>
    <mc:Fallback xmlns="">
      <p:transition xmlns:p14="http://schemas.microsoft.com/office/powerpoint/2010/main" spd="slow" advClick="0" advTm="3000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at we 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2"/>
          <p:cNvSpPr>
            <a:spLocks noGrp="1" noChangeAspect="1"/>
          </p:cNvSpPr>
          <p:nvPr>
            <p:ph type="pic" sz="quarter" idx="23"/>
          </p:nvPr>
        </p:nvSpPr>
        <p:spPr>
          <a:xfrm>
            <a:off x="958061" y="3957748"/>
            <a:ext cx="9112724" cy="8310562"/>
          </a:xfrm>
        </p:spPr>
        <p:txBody>
          <a:bodyPr anchor="t"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Drag picture to placeholder or click icon to add</a:t>
            </a:r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5357294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Pad_mock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icture Placeholder 2"/>
          <p:cNvSpPr>
            <a:spLocks noGrp="1" noChangeAspect="1"/>
          </p:cNvSpPr>
          <p:nvPr>
            <p:ph type="pic" sz="quarter" idx="13"/>
          </p:nvPr>
        </p:nvSpPr>
        <p:spPr>
          <a:xfrm>
            <a:off x="-5" y="-1"/>
            <a:ext cx="24377651" cy="6460436"/>
          </a:xfrm>
        </p:spPr>
        <p:txBody>
          <a:bodyPr rtlCol="0">
            <a:normAutofit/>
          </a:bodyPr>
          <a:lstStyle>
            <a:lvl1pPr marL="0" indent="0">
              <a:buNone/>
              <a:defRPr sz="2000">
                <a:latin typeface="Raleway Light"/>
                <a:cs typeface="Raleway Light"/>
              </a:defRPr>
            </a:lvl1pPr>
          </a:lstStyle>
          <a:p>
            <a:pPr lvl="0"/>
            <a:endParaRPr lang="en-US" noProof="0" dirty="0"/>
          </a:p>
        </p:txBody>
      </p:sp>
      <p:sp>
        <p:nvSpPr>
          <p:cNvPr id="5" name="Rectangle 4"/>
          <p:cNvSpPr/>
          <p:nvPr userDrawn="1"/>
        </p:nvSpPr>
        <p:spPr>
          <a:xfrm>
            <a:off x="6025662" y="12520246"/>
            <a:ext cx="11723076" cy="937846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 v</a:t>
            </a:r>
          </a:p>
        </p:txBody>
      </p:sp>
    </p:spTree>
    <p:extLst>
      <p:ext uri="{BB962C8B-B14F-4D97-AF65-F5344CB8AC3E}">
        <p14:creationId xmlns:p14="http://schemas.microsoft.com/office/powerpoint/2010/main" val="2449513794"/>
      </p:ext>
    </p:extLst>
  </p:cSld>
  <p:clrMapOvr>
    <a:masterClrMapping/>
  </p:clrMapOvr>
  <p:transition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algn="l">
              <a:defRPr sz="52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4000"/>
            </a:lvl1pPr>
            <a:lvl2pPr>
              <a:defRPr sz="3600"/>
            </a:lvl2pPr>
            <a:lvl3pPr>
              <a:defRPr sz="3200"/>
            </a:lvl3pPr>
            <a:lvl4pPr>
              <a:defRPr sz="2800"/>
            </a:lvl4pPr>
            <a:lvl5pPr>
              <a:defRPr sz="2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681C90F-A1F1-4F9B-BE30-6F195DD5F7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11AF5B-6DF7-40C4-A141-C8AED2F2E746}" type="datetimeFigureOut">
              <a:rPr lang="en-US" altLang="en-US"/>
              <a:pPr>
                <a:defRPr/>
              </a:pPr>
              <a:t>5/5/26</a:t>
            </a:fld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022F2CF-FC7B-4612-948E-C3C83F2DA2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AE4237D-A364-442A-84DD-0F155F123B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2800" b="1">
                <a:solidFill>
                  <a:schemeClr val="tx1"/>
                </a:solidFill>
              </a:defRPr>
            </a:lvl1pPr>
          </a:lstStyle>
          <a:p>
            <a:fld id="{88A0B14B-3B73-47D7-8F2D-E2BB2C31DC2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666562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Half Picture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Rectangle 38"/>
          <p:cNvSpPr/>
          <p:nvPr userDrawn="1"/>
        </p:nvSpPr>
        <p:spPr>
          <a:xfrm>
            <a:off x="8675649" y="12511668"/>
            <a:ext cx="7225990" cy="936703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Picture Placeholder 13"/>
          <p:cNvSpPr>
            <a:spLocks noGrp="1"/>
          </p:cNvSpPr>
          <p:nvPr>
            <p:ph type="pic" sz="quarter" idx="13"/>
          </p:nvPr>
        </p:nvSpPr>
        <p:spPr>
          <a:xfrm>
            <a:off x="12209415" y="0"/>
            <a:ext cx="12168235" cy="13716000"/>
          </a:xfrm>
          <a:effectLst/>
        </p:spPr>
        <p:txBody>
          <a:bodyPr>
            <a:normAutofit/>
          </a:bodyPr>
          <a:lstStyle>
            <a:lvl1pPr marL="0" indent="0">
              <a:buNone/>
              <a:defRPr sz="420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latin typeface="Lato Light" charset="0"/>
                <a:ea typeface="Lato Light" charset="0"/>
                <a:cs typeface="Lato Light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92577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ipad_mock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4"/>
          <p:cNvSpPr>
            <a:spLocks noGrp="1"/>
          </p:cNvSpPr>
          <p:nvPr>
            <p:ph type="pic" sz="quarter" idx="10"/>
          </p:nvPr>
        </p:nvSpPr>
        <p:spPr>
          <a:xfrm>
            <a:off x="15014443" y="3579452"/>
            <a:ext cx="5339002" cy="7198647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21777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xmlns:p14="http://schemas.microsoft.com/office/powerpoint/2010/main" advClick="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ster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37977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 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7471317" y="12333248"/>
            <a:ext cx="9121698" cy="1382751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72104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rt-Compan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186755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204344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chedule overvi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13"/>
          <p:cNvSpPr>
            <a:spLocks noGrp="1"/>
          </p:cNvSpPr>
          <p:nvPr>
            <p:ph type="pic" sz="quarter" idx="13"/>
          </p:nvPr>
        </p:nvSpPr>
        <p:spPr>
          <a:xfrm>
            <a:off x="-3176" y="3408812"/>
            <a:ext cx="24377651" cy="8043006"/>
          </a:xfrm>
          <a:effectLst/>
        </p:spPr>
        <p:txBody>
          <a:bodyPr>
            <a:normAutofit/>
          </a:bodyPr>
          <a:lstStyle>
            <a:lvl1pPr marL="0" indent="0">
              <a:buNone/>
              <a:defRPr sz="4200">
                <a:ln>
                  <a:noFill/>
                </a:ln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43707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g Image Placeho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icture Placeholder 13"/>
          <p:cNvSpPr>
            <a:spLocks noGrp="1"/>
          </p:cNvSpPr>
          <p:nvPr>
            <p:ph type="pic" sz="quarter" idx="13"/>
          </p:nvPr>
        </p:nvSpPr>
        <p:spPr>
          <a:xfrm>
            <a:off x="-3176" y="0"/>
            <a:ext cx="24377651" cy="13716000"/>
          </a:xfrm>
          <a:effectLst/>
        </p:spPr>
        <p:txBody>
          <a:bodyPr>
            <a:normAutofit/>
          </a:bodyPr>
          <a:lstStyle>
            <a:lvl1pPr marL="0" indent="0">
              <a:buNone/>
              <a:defRPr sz="4200">
                <a:ln>
                  <a:noFill/>
                </a:ln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55361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reveal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Laptop Pro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icture Placeholder 9"/>
          <p:cNvSpPr>
            <a:spLocks noGrp="1"/>
          </p:cNvSpPr>
          <p:nvPr>
            <p:ph type="pic" sz="quarter" idx="11"/>
          </p:nvPr>
        </p:nvSpPr>
        <p:spPr>
          <a:xfrm>
            <a:off x="14565321" y="5002448"/>
            <a:ext cx="6697751" cy="4170304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91216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675964" y="730259"/>
            <a:ext cx="21025723" cy="2651126"/>
          </a:xfrm>
          <a:prstGeom prst="rect">
            <a:avLst/>
          </a:prstGeom>
        </p:spPr>
        <p:txBody>
          <a:bodyPr vert="horz" lIns="182843" tIns="91422" rIns="182843" bIns="91422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75964" y="3651250"/>
            <a:ext cx="21025723" cy="8702676"/>
          </a:xfrm>
          <a:prstGeom prst="rect">
            <a:avLst/>
          </a:prstGeom>
        </p:spPr>
        <p:txBody>
          <a:bodyPr vert="horz" lIns="182843" tIns="91422" rIns="182843" bIns="91422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28480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8" r:id="rId1"/>
    <p:sldLayoutId id="2147483797" r:id="rId2"/>
    <p:sldLayoutId id="2147483747" r:id="rId3"/>
    <p:sldLayoutId id="2147483850" r:id="rId4"/>
    <p:sldLayoutId id="2147483801" r:id="rId5"/>
    <p:sldLayoutId id="2147483657" r:id="rId6"/>
    <p:sldLayoutId id="2147483849" r:id="rId7"/>
    <p:sldLayoutId id="2147483752" r:id="rId8"/>
    <p:sldLayoutId id="2147483819" r:id="rId9"/>
    <p:sldLayoutId id="2147483694" r:id="rId10"/>
    <p:sldLayoutId id="2147483818" r:id="rId11"/>
    <p:sldLayoutId id="2147483821" r:id="rId12"/>
    <p:sldLayoutId id="2147483780" r:id="rId13"/>
    <p:sldLayoutId id="2147483793" r:id="rId14"/>
    <p:sldLayoutId id="2147483809" r:id="rId15"/>
    <p:sldLayoutId id="2147483820" r:id="rId16"/>
    <p:sldLayoutId id="2147483822" r:id="rId17"/>
    <p:sldLayoutId id="2147483823" r:id="rId18"/>
    <p:sldLayoutId id="2147483844" r:id="rId19"/>
    <p:sldLayoutId id="2147483853" r:id="rId20"/>
    <p:sldLayoutId id="2147483854" r:id="rId21"/>
    <p:sldLayoutId id="2147483857" r:id="rId22"/>
    <p:sldLayoutId id="2147483859" r:id="rId23"/>
    <p:sldLayoutId id="2147483863" r:id="rId24"/>
    <p:sldLayoutId id="2147483865" r:id="rId25"/>
  </p:sldLayoutIdLst>
  <p:hf hdr="0" ftr="0" dt="0"/>
  <p:txStyles>
    <p:titleStyle>
      <a:lvl1pPr algn="l" defTabSz="1828434" rtl="0" eaLnBrk="1" latinLnBrk="0" hangingPunct="1">
        <a:lnSpc>
          <a:spcPct val="90000"/>
        </a:lnSpc>
        <a:spcBef>
          <a:spcPct val="0"/>
        </a:spcBef>
        <a:buNone/>
        <a:defRPr lang="en-US" sz="6000" kern="1200">
          <a:solidFill>
            <a:schemeClr val="tx1"/>
          </a:solidFill>
          <a:latin typeface="Lato" panose="020F0502020204030203" pitchFamily="34" charset="0"/>
          <a:ea typeface="+mj-ea"/>
          <a:cs typeface="+mj-cs"/>
        </a:defRPr>
      </a:lvl1pPr>
    </p:titleStyle>
    <p:bodyStyle>
      <a:lvl1pPr marL="457109" indent="-457109" algn="l" defTabSz="1828434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lang="en-US" sz="4800" kern="1200" dirty="0" smtClean="0">
          <a:solidFill>
            <a:schemeClr val="tx1"/>
          </a:solidFill>
          <a:effectLst/>
          <a:latin typeface="Lato" panose="020F0502020204030203" pitchFamily="34" charset="0"/>
          <a:ea typeface="+mn-ea"/>
          <a:cs typeface="+mn-cs"/>
        </a:defRPr>
      </a:lvl1pPr>
      <a:lvl2pPr marL="1371326" indent="-457109" algn="l" defTabSz="1828434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lang="en-US" sz="4000" kern="1200" dirty="0" smtClean="0">
          <a:solidFill>
            <a:schemeClr val="tx1"/>
          </a:solidFill>
          <a:effectLst/>
          <a:latin typeface="Lato" panose="020F0502020204030203" pitchFamily="34" charset="0"/>
          <a:ea typeface="+mn-ea"/>
          <a:cs typeface="+mn-cs"/>
        </a:defRPr>
      </a:lvl2pPr>
      <a:lvl3pPr marL="2285543" indent="-457109" algn="l" defTabSz="1828434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lang="en-US" sz="3600" kern="1200" dirty="0" smtClean="0">
          <a:solidFill>
            <a:schemeClr val="tx1"/>
          </a:solidFill>
          <a:effectLst/>
          <a:latin typeface="Lato" panose="020F0502020204030203" pitchFamily="34" charset="0"/>
          <a:ea typeface="+mn-ea"/>
          <a:cs typeface="+mn-cs"/>
        </a:defRPr>
      </a:lvl3pPr>
      <a:lvl4pPr marL="3199760" indent="-457109" algn="l" defTabSz="1828434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lang="en-US" sz="3200" kern="1200" dirty="0" smtClean="0">
          <a:solidFill>
            <a:schemeClr val="tx1"/>
          </a:solidFill>
          <a:effectLst/>
          <a:latin typeface="Lato" panose="020F0502020204030203" pitchFamily="34" charset="0"/>
          <a:ea typeface="+mn-ea"/>
          <a:cs typeface="+mn-cs"/>
        </a:defRPr>
      </a:lvl4pPr>
      <a:lvl5pPr marL="4113977" indent="-457109" algn="l" defTabSz="1828434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lang="en-US" sz="3200" kern="1200" dirty="0">
          <a:solidFill>
            <a:schemeClr val="tx1"/>
          </a:solidFill>
          <a:effectLst/>
          <a:latin typeface="Lato" panose="020F0502020204030203" pitchFamily="34" charset="0"/>
          <a:ea typeface="+mn-ea"/>
          <a:cs typeface="+mn-cs"/>
        </a:defRPr>
      </a:lvl5pPr>
      <a:lvl6pPr marL="5028194" indent="-457109" algn="l" defTabSz="1828434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942411" indent="-457109" algn="l" defTabSz="1828434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856628" indent="-457109" algn="l" defTabSz="1828434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770846" indent="-457109" algn="l" defTabSz="1828434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828434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914217" algn="l" defTabSz="1828434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828434" algn="l" defTabSz="1828434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3pPr>
      <a:lvl4pPr marL="2742651" algn="l" defTabSz="1828434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3656868" algn="l" defTabSz="1828434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4571086" algn="l" defTabSz="1828434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485303" algn="l" defTabSz="1828434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399520" algn="l" defTabSz="1828434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313737" algn="l" defTabSz="1828434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0.xml"/><Relationship Id="rId5" Type="http://schemas.openxmlformats.org/officeDocument/2006/relationships/image" Target="../media/image3.jpg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hyperlink" Target="https://aquaexsummit.com/register/add/" TargetMode="External"/><Relationship Id="rId3" Type="http://schemas.openxmlformats.org/officeDocument/2006/relationships/image" Target="../media/image5.jpeg"/><Relationship Id="rId7" Type="http://schemas.openxmlformats.org/officeDocument/2006/relationships/image" Target="../media/image3.jp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5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2.xml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23D85F9F-B5AB-12AE-D060-CE892F14F02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9105"/>
          <a:stretch>
            <a:fillRect/>
          </a:stretch>
        </p:blipFill>
        <p:spPr>
          <a:xfrm>
            <a:off x="31456" y="4440307"/>
            <a:ext cx="24371487" cy="9275694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-56751" y="969"/>
            <a:ext cx="11990844" cy="710418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2843" tIns="91422" rIns="182843" bIns="91422"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B185AC7-C254-3DD1-2C7A-84DC9784CB97}"/>
              </a:ext>
            </a:extLst>
          </p:cNvPr>
          <p:cNvSpPr/>
          <p:nvPr/>
        </p:nvSpPr>
        <p:spPr>
          <a:xfrm>
            <a:off x="0" y="9801116"/>
            <a:ext cx="24434401" cy="3048000"/>
          </a:xfrm>
          <a:prstGeom prst="rect">
            <a:avLst/>
          </a:prstGeom>
          <a:solidFill>
            <a:srgbClr val="214B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5">
            <a:extLst>
              <a:ext uri="{FF2B5EF4-FFF2-40B4-BE49-F238E27FC236}">
                <a16:creationId xmlns:a16="http://schemas.microsoft.com/office/drawing/2014/main" id="{7949F5E3-5D11-1C51-17C5-6F82EBB8F3EC}"/>
              </a:ext>
            </a:extLst>
          </p:cNvPr>
          <p:cNvSpPr txBox="1"/>
          <p:nvPr/>
        </p:nvSpPr>
        <p:spPr>
          <a:xfrm>
            <a:off x="468439" y="10433424"/>
            <a:ext cx="23044811" cy="1800974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3578" tIns="53578" rIns="53578" bIns="53578" anchor="ctr">
            <a:spAutoFit/>
          </a:bodyPr>
          <a:lstStyle>
            <a:lvl1pPr>
              <a:defRPr sz="41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 defTabSz="616156" rtl="0" hangingPunct="0"/>
            <a:r>
              <a:rPr lang="en-US" sz="7000" dirty="0">
                <a:latin typeface="Calibri" panose="020F0502020204030204" pitchFamily="34" charset="0"/>
                <a:cs typeface="Calibri" panose="020F0502020204030204" pitchFamily="34" charset="0"/>
              </a:rPr>
              <a:t>SESSION TITLE HERE</a:t>
            </a:r>
            <a:br>
              <a:rPr lang="en-US" sz="66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4000" dirty="0">
                <a:latin typeface="Calibri" panose="020F0502020204030204" pitchFamily="34" charset="0"/>
                <a:cs typeface="Calibri" panose="020F0502020204030204" pitchFamily="34" charset="0"/>
              </a:rPr>
              <a:t>PRESENTER NAME HERE</a:t>
            </a:r>
            <a:endParaRPr sz="4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72C79AE-29AA-7776-F268-B810E0EA935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85991" y="0"/>
            <a:ext cx="14191659" cy="980111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DFBECE9-20F1-6E55-A616-EF12AE53126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369" y="1212315"/>
            <a:ext cx="9556637" cy="6498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24588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E70BBBCC-71FC-78DF-A3F9-B719DE544455}"/>
              </a:ext>
            </a:extLst>
          </p:cNvPr>
          <p:cNvSpPr/>
          <p:nvPr/>
        </p:nvSpPr>
        <p:spPr>
          <a:xfrm>
            <a:off x="-785641" y="9531847"/>
            <a:ext cx="25644561" cy="5643012"/>
          </a:xfrm>
          <a:prstGeom prst="rect">
            <a:avLst/>
          </a:prstGeom>
          <a:solidFill>
            <a:srgbClr val="53D2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821336" hangingPunct="0"/>
            <a:endParaRPr lang="en-US" sz="4780" dirty="0">
              <a:solidFill>
                <a:prstClr val="white"/>
              </a:solidFill>
              <a:latin typeface="Calibri" panose="020F0502020204030204"/>
              <a:sym typeface="Helvetica Light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7451D8D-EC42-4749-AC8D-E6726A632DCE}"/>
              </a:ext>
            </a:extLst>
          </p:cNvPr>
          <p:cNvSpPr txBox="1"/>
          <p:nvPr/>
        </p:nvSpPr>
        <p:spPr>
          <a:xfrm>
            <a:off x="5566744" y="2158565"/>
            <a:ext cx="2444335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>
                <a:solidFill>
                  <a:srgbClr val="214B9C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ADD RECORDINGS - $60 for 60 Days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F8E916D-2769-846E-A7BB-D773EF2DA6E6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1945" y="9879908"/>
            <a:ext cx="7398440" cy="494689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7165E21D-BDE9-B04C-B676-CA1AADACCE6C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5966"/>
          <a:stretch>
            <a:fillRect/>
          </a:stretch>
        </p:blipFill>
        <p:spPr>
          <a:xfrm>
            <a:off x="18710117" y="9879908"/>
            <a:ext cx="5054290" cy="527762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F5F65729-1402-5607-1A47-CF2E7EB08555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83597" y="9790136"/>
            <a:ext cx="5263308" cy="532099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2BAF459B-23A7-8FEE-6485-0429DE71545B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53" r="2833"/>
          <a:stretch/>
        </p:blipFill>
        <p:spPr>
          <a:xfrm>
            <a:off x="-563502" y="9718901"/>
            <a:ext cx="5263308" cy="532099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C886B455-4601-0FE7-67F3-47B1029793F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31036" y="3395705"/>
            <a:ext cx="4961878" cy="4961878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15DFFA60-F20F-2641-EB37-ED5BDB08394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5237" y="1742042"/>
            <a:ext cx="10002059" cy="6801398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9AFD8364-C544-E537-CBDA-F2A6FBC73D54}"/>
              </a:ext>
            </a:extLst>
          </p:cNvPr>
          <p:cNvSpPr txBox="1"/>
          <p:nvPr/>
        </p:nvSpPr>
        <p:spPr>
          <a:xfrm>
            <a:off x="5290297" y="8452868"/>
            <a:ext cx="244433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hlinkClick r:id="rId8" tooltip="https://aquaexsummit.com/register/add/"/>
              </a:rPr>
              <a:t>aquaexsummit.com/register/add/</a:t>
            </a:r>
            <a:r>
              <a:rPr lang="en-US" sz="3200" dirty="0"/>
              <a:t> </a:t>
            </a:r>
            <a:endParaRPr lang="en-US" sz="3200" b="1" dirty="0">
              <a:solidFill>
                <a:srgbClr val="214B9C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94091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14:warp dir="in"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6C23234-B0BB-0F47-36B1-7D4B661F26BB}"/>
              </a:ext>
            </a:extLst>
          </p:cNvPr>
          <p:cNvSpPr/>
          <p:nvPr/>
        </p:nvSpPr>
        <p:spPr>
          <a:xfrm>
            <a:off x="0" y="0"/>
            <a:ext cx="24428458" cy="13744588"/>
          </a:xfrm>
          <a:prstGeom prst="rect">
            <a:avLst/>
          </a:prstGeom>
          <a:gradFill>
            <a:gsLst>
              <a:gs pos="0">
                <a:srgbClr val="00B0F0"/>
              </a:gs>
              <a:gs pos="62000">
                <a:srgbClr val="3B1F4D">
                  <a:alpha val="85000"/>
                </a:srgbClr>
              </a:gs>
            </a:gsLst>
            <a:lin ang="6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8C689C2-B154-CB47-A637-714E024568E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" y="346583"/>
            <a:ext cx="9420520" cy="1378612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3B7D231-9CD1-0F41-B5A3-F27E44DB772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1070" y="-416710"/>
            <a:ext cx="9420520" cy="1378612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1441A99-46FD-C148-AA3D-4B6747FF36AC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910" t="19977" r="27374" b="15346"/>
          <a:stretch/>
        </p:blipFill>
        <p:spPr>
          <a:xfrm>
            <a:off x="11376757" y="4509261"/>
            <a:ext cx="4683512" cy="8916457"/>
          </a:xfrm>
          <a:prstGeom prst="rect">
            <a:avLst/>
          </a:prstGeom>
        </p:spPr>
      </p:pic>
      <p:grpSp>
        <p:nvGrpSpPr>
          <p:cNvPr id="18" name="Group 17">
            <a:extLst>
              <a:ext uri="{FF2B5EF4-FFF2-40B4-BE49-F238E27FC236}">
                <a16:creationId xmlns:a16="http://schemas.microsoft.com/office/drawing/2014/main" id="{C8909988-3E09-06FC-C683-B48E9B166AAA}"/>
              </a:ext>
            </a:extLst>
          </p:cNvPr>
          <p:cNvGrpSpPr/>
          <p:nvPr/>
        </p:nvGrpSpPr>
        <p:grpSpPr>
          <a:xfrm>
            <a:off x="13718513" y="1567104"/>
            <a:ext cx="12426582" cy="10921463"/>
            <a:chOff x="13718513" y="1567104"/>
            <a:chExt cx="12426582" cy="10921463"/>
          </a:xfrm>
        </p:grpSpPr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B7D918FE-BADF-A06A-015D-FA471F89A03E}"/>
                </a:ext>
              </a:extLst>
            </p:cNvPr>
            <p:cNvGrpSpPr/>
            <p:nvPr/>
          </p:nvGrpSpPr>
          <p:grpSpPr>
            <a:xfrm>
              <a:off x="13909159" y="4413998"/>
              <a:ext cx="11655185" cy="6538662"/>
              <a:chOff x="13909159" y="4413998"/>
              <a:chExt cx="11655185" cy="6538662"/>
            </a:xfrm>
          </p:grpSpPr>
          <p:grpSp>
            <p:nvGrpSpPr>
              <p:cNvPr id="8" name="Group 7">
                <a:extLst>
                  <a:ext uri="{FF2B5EF4-FFF2-40B4-BE49-F238E27FC236}">
                    <a16:creationId xmlns:a16="http://schemas.microsoft.com/office/drawing/2014/main" id="{15F1C09A-0663-EB42-9ABA-E9BFC1AE19CD}"/>
                  </a:ext>
                </a:extLst>
              </p:cNvPr>
              <p:cNvGrpSpPr/>
              <p:nvPr/>
            </p:nvGrpSpPr>
            <p:grpSpPr>
              <a:xfrm>
                <a:off x="13909159" y="8066804"/>
                <a:ext cx="11655185" cy="2885856"/>
                <a:chOff x="14344982" y="3079852"/>
                <a:chExt cx="11655185" cy="2885856"/>
              </a:xfrm>
            </p:grpSpPr>
            <p:sp>
              <p:nvSpPr>
                <p:cNvPr id="112" name="TextBox 111"/>
                <p:cNvSpPr txBox="1"/>
                <p:nvPr/>
              </p:nvSpPr>
              <p:spPr>
                <a:xfrm>
                  <a:off x="15442434" y="3079852"/>
                  <a:ext cx="9000372" cy="1569642"/>
                </a:xfrm>
                <a:prstGeom prst="rect">
                  <a:avLst/>
                </a:prstGeom>
                <a:noFill/>
              </p:spPr>
              <p:txBody>
                <a:bodyPr wrap="square" lIns="91422" tIns="45711" rIns="91422" bIns="45711" rtlCol="0">
                  <a:spAutoFit/>
                </a:bodyPr>
                <a:lstStyle/>
                <a:p>
                  <a:pPr algn="ctr"/>
                  <a:endParaRPr lang="id-ID" sz="9600" b="1" dirty="0">
                    <a:solidFill>
                      <a:schemeClr val="bg1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113" name="Rectangle 112"/>
                <p:cNvSpPr/>
                <p:nvPr/>
              </p:nvSpPr>
              <p:spPr>
                <a:xfrm>
                  <a:off x="18826217" y="4762096"/>
                  <a:ext cx="2232803" cy="165009"/>
                </a:xfrm>
                <a:prstGeom prst="rect">
                  <a:avLst/>
                </a:prstGeom>
                <a:solidFill>
                  <a:srgbClr val="53D2FF"/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lIns="91339" tIns="45672" rIns="91339" bIns="45672" rtlCol="0" anchor="ctr"/>
                <a:lstStyle/>
                <a:p>
                  <a:pPr algn="ctr"/>
                  <a:endParaRPr lang="en-US" dirty="0">
                    <a:solidFill>
                      <a:schemeClr val="accent2"/>
                    </a:solidFill>
                    <a:latin typeface="Open Sans Light"/>
                  </a:endParaRPr>
                </a:p>
              </p:txBody>
            </p:sp>
            <p:sp>
              <p:nvSpPr>
                <p:cNvPr id="114" name="Subtitle 2"/>
                <p:cNvSpPr txBox="1">
                  <a:spLocks/>
                </p:cNvSpPr>
                <p:nvPr/>
              </p:nvSpPr>
              <p:spPr>
                <a:xfrm>
                  <a:off x="14344982" y="5126592"/>
                  <a:ext cx="11655185" cy="839116"/>
                </a:xfrm>
                <a:prstGeom prst="rect">
                  <a:avLst/>
                </a:prstGeom>
              </p:spPr>
              <p:txBody>
                <a:bodyPr vert="horz" lIns="217490" tIns="108745" rIns="217490" bIns="108745" rtlCol="0">
                  <a:noAutofit/>
                </a:bodyPr>
                <a:lstStyle>
                  <a:lvl1pPr marL="0" indent="0" algn="ctr" defTabSz="1087636" rtl="0" eaLnBrk="1" latinLnBrk="0" hangingPunct="1">
                    <a:lnSpc>
                      <a:spcPct val="120000"/>
                    </a:lnSpc>
                    <a:spcBef>
                      <a:spcPct val="20000"/>
                    </a:spcBef>
                    <a:buFont typeface="Arial"/>
                    <a:buNone/>
                    <a:defRPr sz="2400" kern="1200">
                      <a:solidFill>
                        <a:schemeClr val="tx2"/>
                      </a:solidFill>
                      <a:latin typeface="Open Sans Light"/>
                      <a:ea typeface="+mn-ea"/>
                      <a:cs typeface="Open Sans Light"/>
                    </a:defRPr>
                  </a:lvl1pPr>
                  <a:lvl2pPr marL="1087636" indent="0" algn="ctr" defTabSz="1087636" rtl="0" eaLnBrk="1" latinLnBrk="0" hangingPunct="1">
                    <a:lnSpc>
                      <a:spcPct val="130000"/>
                    </a:lnSpc>
                    <a:spcBef>
                      <a:spcPct val="20000"/>
                    </a:spcBef>
                    <a:buFont typeface="Arial"/>
                    <a:buNone/>
                    <a:defRPr sz="3200" kern="1200">
                      <a:solidFill>
                        <a:schemeClr val="tx1">
                          <a:tint val="75000"/>
                        </a:schemeClr>
                      </a:solidFill>
                      <a:latin typeface="Open Sans"/>
                      <a:ea typeface="+mn-ea"/>
                      <a:cs typeface="Open Sans"/>
                    </a:defRPr>
                  </a:lvl2pPr>
                  <a:lvl3pPr marL="2175271" indent="0" algn="ctr" defTabSz="1087636" rtl="0" eaLnBrk="1" latinLnBrk="0" hangingPunct="1">
                    <a:lnSpc>
                      <a:spcPct val="130000"/>
                    </a:lnSpc>
                    <a:spcBef>
                      <a:spcPct val="20000"/>
                    </a:spcBef>
                    <a:buFont typeface="Arial"/>
                    <a:buNone/>
                    <a:defRPr sz="3200" kern="1200">
                      <a:solidFill>
                        <a:schemeClr val="tx1">
                          <a:tint val="75000"/>
                        </a:schemeClr>
                      </a:solidFill>
                      <a:latin typeface="Open Sans"/>
                      <a:ea typeface="+mn-ea"/>
                      <a:cs typeface="Open Sans"/>
                    </a:defRPr>
                  </a:lvl3pPr>
                  <a:lvl4pPr marL="3262912" indent="0" algn="ctr" defTabSz="1087636" rtl="0" eaLnBrk="1" latinLnBrk="0" hangingPunct="1">
                    <a:lnSpc>
                      <a:spcPct val="130000"/>
                    </a:lnSpc>
                    <a:spcBef>
                      <a:spcPct val="20000"/>
                    </a:spcBef>
                    <a:buFont typeface="Arial"/>
                    <a:buNone/>
                    <a:defRPr sz="3200" kern="1200">
                      <a:solidFill>
                        <a:schemeClr val="tx1">
                          <a:tint val="75000"/>
                        </a:schemeClr>
                      </a:solidFill>
                      <a:latin typeface="Open Sans"/>
                      <a:ea typeface="+mn-ea"/>
                      <a:cs typeface="Open Sans"/>
                    </a:defRPr>
                  </a:lvl4pPr>
                  <a:lvl5pPr marL="4350546" indent="0" algn="ctr" defTabSz="1087636" rtl="0" eaLnBrk="1" latinLnBrk="0" hangingPunct="1">
                    <a:lnSpc>
                      <a:spcPct val="130000"/>
                    </a:lnSpc>
                    <a:spcBef>
                      <a:spcPct val="20000"/>
                    </a:spcBef>
                    <a:buFont typeface="Arial"/>
                    <a:buNone/>
                    <a:defRPr sz="3200" kern="1200">
                      <a:solidFill>
                        <a:schemeClr val="tx1">
                          <a:tint val="75000"/>
                        </a:schemeClr>
                      </a:solidFill>
                      <a:latin typeface="Open Sans"/>
                      <a:ea typeface="+mn-ea"/>
                      <a:cs typeface="Open Sans"/>
                    </a:defRPr>
                  </a:lvl5pPr>
                  <a:lvl6pPr marL="5438184" indent="0" algn="ctr" defTabSz="1087636" rtl="0" eaLnBrk="1" latinLnBrk="0" hangingPunct="1">
                    <a:spcBef>
                      <a:spcPct val="20000"/>
                    </a:spcBef>
                    <a:buFont typeface="Arial"/>
                    <a:buNone/>
                    <a:defRPr sz="4800" kern="1200">
                      <a:solidFill>
                        <a:schemeClr val="tx1">
                          <a:tint val="7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6525820" indent="0" algn="ctr" defTabSz="1087636" rtl="0" eaLnBrk="1" latinLnBrk="0" hangingPunct="1">
                    <a:spcBef>
                      <a:spcPct val="20000"/>
                    </a:spcBef>
                    <a:buFont typeface="Arial"/>
                    <a:buNone/>
                    <a:defRPr sz="4800" kern="1200">
                      <a:solidFill>
                        <a:schemeClr val="tx1">
                          <a:tint val="7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7613455" indent="0" algn="ctr" defTabSz="1087636" rtl="0" eaLnBrk="1" latinLnBrk="0" hangingPunct="1">
                    <a:spcBef>
                      <a:spcPct val="20000"/>
                    </a:spcBef>
                    <a:buFont typeface="Arial"/>
                    <a:buNone/>
                    <a:defRPr sz="4800" kern="1200">
                      <a:solidFill>
                        <a:schemeClr val="tx1">
                          <a:tint val="7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8701091" indent="0" algn="ctr" defTabSz="1087636" rtl="0" eaLnBrk="1" latinLnBrk="0" hangingPunct="1">
                    <a:spcBef>
                      <a:spcPct val="20000"/>
                    </a:spcBef>
                    <a:buFont typeface="Arial"/>
                    <a:buNone/>
                    <a:defRPr sz="4800" kern="1200">
                      <a:solidFill>
                        <a:schemeClr val="tx1">
                          <a:tint val="7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>
                    <a:lnSpc>
                      <a:spcPct val="100000"/>
                    </a:lnSpc>
                  </a:pPr>
                  <a:endParaRPr lang="en-US" sz="8800" b="1" dirty="0">
                    <a:solidFill>
                      <a:srgbClr val="53D2FF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DC2DE504-9A21-AEF5-4DE6-8424A3F1F707}"/>
                  </a:ext>
                </a:extLst>
              </p:cNvPr>
              <p:cNvSpPr txBox="1"/>
              <p:nvPr/>
            </p:nvSpPr>
            <p:spPr>
              <a:xfrm>
                <a:off x="15239925" y="4413998"/>
                <a:ext cx="8173309" cy="452431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7200" b="1" dirty="0">
                    <a:solidFill>
                      <a:srgbClr val="53D2FF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Your FREE</a:t>
                </a:r>
                <a:br>
                  <a:rPr lang="en-US" sz="7200" b="1" dirty="0">
                    <a:solidFill>
                      <a:srgbClr val="53D2FF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</a:br>
                <a:r>
                  <a:rPr lang="en-US" sz="7200" b="1" dirty="0">
                    <a:solidFill>
                      <a:srgbClr val="53D2FF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Monthly </a:t>
                </a:r>
                <a:br>
                  <a:rPr lang="en-US" sz="7200" b="1" dirty="0">
                    <a:solidFill>
                      <a:srgbClr val="53D2FF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</a:br>
                <a:r>
                  <a:rPr lang="en-US" sz="7200" b="1" dirty="0">
                    <a:solidFill>
                      <a:srgbClr val="53D2FF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Aqua</a:t>
                </a:r>
                <a:br>
                  <a:rPr lang="en-US" sz="7200" b="1" dirty="0">
                    <a:solidFill>
                      <a:srgbClr val="53D2FF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</a:br>
                <a:r>
                  <a:rPr lang="en-US" sz="7200" b="1" dirty="0">
                    <a:solidFill>
                      <a:srgbClr val="53D2FF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Newsletter</a:t>
                </a:r>
              </a:p>
            </p:txBody>
          </p:sp>
        </p:grp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E3878BF5-56AE-34DA-7884-28AA83F31324}"/>
                </a:ext>
              </a:extLst>
            </p:cNvPr>
            <p:cNvGrpSpPr/>
            <p:nvPr/>
          </p:nvGrpSpPr>
          <p:grpSpPr>
            <a:xfrm>
              <a:off x="14489910" y="10868925"/>
              <a:ext cx="11655185" cy="1619642"/>
              <a:chOff x="14344982" y="4346066"/>
              <a:chExt cx="11655185" cy="1619642"/>
            </a:xfrm>
          </p:grpSpPr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9E31626F-CE3C-CD9C-B46C-8D2937F0447C}"/>
                  </a:ext>
                </a:extLst>
              </p:cNvPr>
              <p:cNvSpPr txBox="1"/>
              <p:nvPr/>
            </p:nvSpPr>
            <p:spPr>
              <a:xfrm>
                <a:off x="15084908" y="4346066"/>
                <a:ext cx="9000372" cy="923312"/>
              </a:xfrm>
              <a:prstGeom prst="rect">
                <a:avLst/>
              </a:prstGeom>
              <a:noFill/>
            </p:spPr>
            <p:txBody>
              <a:bodyPr wrap="square" lIns="91422" tIns="45711" rIns="91422" bIns="45711" rtlCol="0">
                <a:spAutoFit/>
              </a:bodyPr>
              <a:lstStyle/>
              <a:p>
                <a:pPr algn="ctr"/>
                <a:r>
                  <a:rPr lang="en-US" sz="5400" b="1" dirty="0" err="1">
                    <a:solidFill>
                      <a:schemeClr val="bg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scwfit.com</a:t>
                </a:r>
                <a:r>
                  <a:rPr lang="en-US" sz="5400" b="1" dirty="0">
                    <a:solidFill>
                      <a:schemeClr val="bg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/</a:t>
                </a:r>
                <a:r>
                  <a:rPr lang="en-US" sz="5400" b="1" dirty="0" err="1">
                    <a:solidFill>
                      <a:schemeClr val="bg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tidalwaves</a:t>
                </a:r>
                <a:endParaRPr lang="id-ID" sz="5400" b="1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12" name="Subtitle 2">
                <a:extLst>
                  <a:ext uri="{FF2B5EF4-FFF2-40B4-BE49-F238E27FC236}">
                    <a16:creationId xmlns:a16="http://schemas.microsoft.com/office/drawing/2014/main" id="{86B59013-B0C5-638F-3D6E-AAD160659288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4344982" y="5126592"/>
                <a:ext cx="11655185" cy="839116"/>
              </a:xfrm>
              <a:prstGeom prst="rect">
                <a:avLst/>
              </a:prstGeom>
            </p:spPr>
            <p:txBody>
              <a:bodyPr vert="horz" lIns="217490" tIns="108745" rIns="217490" bIns="108745" rtlCol="0">
                <a:noAutofit/>
              </a:bodyPr>
              <a:lstStyle>
                <a:lvl1pPr marL="0" indent="0" algn="ctr" defTabSz="1087636" rtl="0" eaLnBrk="1" latinLnBrk="0" hangingPunct="1">
                  <a:lnSpc>
                    <a:spcPct val="120000"/>
                  </a:lnSpc>
                  <a:spcBef>
                    <a:spcPct val="20000"/>
                  </a:spcBef>
                  <a:buFont typeface="Arial"/>
                  <a:buNone/>
                  <a:defRPr sz="2400" kern="1200">
                    <a:solidFill>
                      <a:schemeClr val="tx2"/>
                    </a:solidFill>
                    <a:latin typeface="Open Sans Light"/>
                    <a:ea typeface="+mn-ea"/>
                    <a:cs typeface="Open Sans Light"/>
                  </a:defRPr>
                </a:lvl1pPr>
                <a:lvl2pPr marL="1087636" indent="0" algn="ctr" defTabSz="1087636" rtl="0" eaLnBrk="1" latinLnBrk="0" hangingPunct="1">
                  <a:lnSpc>
                    <a:spcPct val="130000"/>
                  </a:lnSpc>
                  <a:spcBef>
                    <a:spcPct val="20000"/>
                  </a:spcBef>
                  <a:buFont typeface="Arial"/>
                  <a:buNone/>
                  <a:defRPr sz="3200" kern="1200">
                    <a:solidFill>
                      <a:schemeClr val="tx1">
                        <a:tint val="75000"/>
                      </a:schemeClr>
                    </a:solidFill>
                    <a:latin typeface="Open Sans"/>
                    <a:ea typeface="+mn-ea"/>
                    <a:cs typeface="Open Sans"/>
                  </a:defRPr>
                </a:lvl2pPr>
                <a:lvl3pPr marL="2175271" indent="0" algn="ctr" defTabSz="1087636" rtl="0" eaLnBrk="1" latinLnBrk="0" hangingPunct="1">
                  <a:lnSpc>
                    <a:spcPct val="130000"/>
                  </a:lnSpc>
                  <a:spcBef>
                    <a:spcPct val="20000"/>
                  </a:spcBef>
                  <a:buFont typeface="Arial"/>
                  <a:buNone/>
                  <a:defRPr sz="3200" kern="1200">
                    <a:solidFill>
                      <a:schemeClr val="tx1">
                        <a:tint val="75000"/>
                      </a:schemeClr>
                    </a:solidFill>
                    <a:latin typeface="Open Sans"/>
                    <a:ea typeface="+mn-ea"/>
                    <a:cs typeface="Open Sans"/>
                  </a:defRPr>
                </a:lvl3pPr>
                <a:lvl4pPr marL="3262912" indent="0" algn="ctr" defTabSz="1087636" rtl="0" eaLnBrk="1" latinLnBrk="0" hangingPunct="1">
                  <a:lnSpc>
                    <a:spcPct val="130000"/>
                  </a:lnSpc>
                  <a:spcBef>
                    <a:spcPct val="20000"/>
                  </a:spcBef>
                  <a:buFont typeface="Arial"/>
                  <a:buNone/>
                  <a:defRPr sz="3200" kern="1200">
                    <a:solidFill>
                      <a:schemeClr val="tx1">
                        <a:tint val="75000"/>
                      </a:schemeClr>
                    </a:solidFill>
                    <a:latin typeface="Open Sans"/>
                    <a:ea typeface="+mn-ea"/>
                    <a:cs typeface="Open Sans"/>
                  </a:defRPr>
                </a:lvl4pPr>
                <a:lvl5pPr marL="4350546" indent="0" algn="ctr" defTabSz="1087636" rtl="0" eaLnBrk="1" latinLnBrk="0" hangingPunct="1">
                  <a:lnSpc>
                    <a:spcPct val="130000"/>
                  </a:lnSpc>
                  <a:spcBef>
                    <a:spcPct val="20000"/>
                  </a:spcBef>
                  <a:buFont typeface="Arial"/>
                  <a:buNone/>
                  <a:defRPr sz="3200" kern="1200">
                    <a:solidFill>
                      <a:schemeClr val="tx1">
                        <a:tint val="75000"/>
                      </a:schemeClr>
                    </a:solidFill>
                    <a:latin typeface="Open Sans"/>
                    <a:ea typeface="+mn-ea"/>
                    <a:cs typeface="Open Sans"/>
                  </a:defRPr>
                </a:lvl5pPr>
                <a:lvl6pPr marL="5438184" indent="0" algn="ctr" defTabSz="1087636" rtl="0" eaLnBrk="1" latinLnBrk="0" hangingPunct="1">
                  <a:spcBef>
                    <a:spcPct val="20000"/>
                  </a:spcBef>
                  <a:buFont typeface="Arial"/>
                  <a:buNone/>
                  <a:defRPr sz="4800" kern="1200">
                    <a:solidFill>
                      <a:schemeClr val="tx1">
                        <a:tint val="75000"/>
                      </a:schemeClr>
                    </a:solidFill>
                    <a:latin typeface="+mn-lt"/>
                    <a:ea typeface="+mn-ea"/>
                    <a:cs typeface="+mn-cs"/>
                  </a:defRPr>
                </a:lvl6pPr>
                <a:lvl7pPr marL="6525820" indent="0" algn="ctr" defTabSz="1087636" rtl="0" eaLnBrk="1" latinLnBrk="0" hangingPunct="1">
                  <a:spcBef>
                    <a:spcPct val="20000"/>
                  </a:spcBef>
                  <a:buFont typeface="Arial"/>
                  <a:buNone/>
                  <a:defRPr sz="4800" kern="1200">
                    <a:solidFill>
                      <a:schemeClr val="tx1">
                        <a:tint val="75000"/>
                      </a:schemeClr>
                    </a:solidFill>
                    <a:latin typeface="+mn-lt"/>
                    <a:ea typeface="+mn-ea"/>
                    <a:cs typeface="+mn-cs"/>
                  </a:defRPr>
                </a:lvl7pPr>
                <a:lvl8pPr marL="7613455" indent="0" algn="ctr" defTabSz="1087636" rtl="0" eaLnBrk="1" latinLnBrk="0" hangingPunct="1">
                  <a:spcBef>
                    <a:spcPct val="20000"/>
                  </a:spcBef>
                  <a:buFont typeface="Arial"/>
                  <a:buNone/>
                  <a:defRPr sz="4800" kern="1200">
                    <a:solidFill>
                      <a:schemeClr val="tx1">
                        <a:tint val="75000"/>
                      </a:schemeClr>
                    </a:solidFill>
                    <a:latin typeface="+mn-lt"/>
                    <a:ea typeface="+mn-ea"/>
                    <a:cs typeface="+mn-cs"/>
                  </a:defRPr>
                </a:lvl8pPr>
                <a:lvl9pPr marL="8701091" indent="0" algn="ctr" defTabSz="1087636" rtl="0" eaLnBrk="1" latinLnBrk="0" hangingPunct="1">
                  <a:spcBef>
                    <a:spcPct val="20000"/>
                  </a:spcBef>
                  <a:buFont typeface="Arial"/>
                  <a:buNone/>
                  <a:defRPr sz="4800" kern="1200">
                    <a:solidFill>
                      <a:schemeClr val="tx1">
                        <a:tint val="75000"/>
                      </a:schemeClr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endParaRPr lang="en-US" sz="8800" b="1" dirty="0">
                  <a:solidFill>
                    <a:srgbClr val="53D2FF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E7A677C8-51E9-04D0-A4AE-FE5D1D746A65}"/>
                </a:ext>
              </a:extLst>
            </p:cNvPr>
            <p:cNvGrpSpPr/>
            <p:nvPr/>
          </p:nvGrpSpPr>
          <p:grpSpPr>
            <a:xfrm>
              <a:off x="13718513" y="1567104"/>
              <a:ext cx="11655185" cy="2885856"/>
              <a:chOff x="14344982" y="3079852"/>
              <a:chExt cx="11655185" cy="2885856"/>
            </a:xfrm>
          </p:grpSpPr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CAF9D478-9C7F-E5E0-19EC-541C62951B82}"/>
                  </a:ext>
                </a:extLst>
              </p:cNvPr>
              <p:cNvSpPr txBox="1"/>
              <p:nvPr/>
            </p:nvSpPr>
            <p:spPr>
              <a:xfrm>
                <a:off x="15442434" y="3079852"/>
                <a:ext cx="9000372" cy="1569642"/>
              </a:xfrm>
              <a:prstGeom prst="rect">
                <a:avLst/>
              </a:prstGeom>
              <a:noFill/>
            </p:spPr>
            <p:txBody>
              <a:bodyPr wrap="square" lIns="91422" tIns="45711" rIns="91422" bIns="45711" rtlCol="0">
                <a:spAutoFit/>
              </a:bodyPr>
              <a:lstStyle/>
              <a:p>
                <a:pPr algn="ctr"/>
                <a:r>
                  <a:rPr lang="en-US" sz="9600" b="1" dirty="0">
                    <a:solidFill>
                      <a:schemeClr val="bg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SCW Tidal Waves</a:t>
                </a:r>
                <a:endParaRPr lang="id-ID" sz="9600" b="1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12198A27-5E03-CE89-7F7D-14D5F4440E51}"/>
                  </a:ext>
                </a:extLst>
              </p:cNvPr>
              <p:cNvSpPr/>
              <p:nvPr/>
            </p:nvSpPr>
            <p:spPr>
              <a:xfrm>
                <a:off x="18826217" y="5110025"/>
                <a:ext cx="2232803" cy="165009"/>
              </a:xfrm>
              <a:prstGeom prst="rect">
                <a:avLst/>
              </a:prstGeom>
              <a:solidFill>
                <a:srgbClr val="53D2FF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lIns="91339" tIns="45672" rIns="91339" bIns="45672" rtlCol="0" anchor="ctr"/>
              <a:lstStyle/>
              <a:p>
                <a:pPr algn="ctr"/>
                <a:endParaRPr lang="en-US" dirty="0">
                  <a:solidFill>
                    <a:schemeClr val="accent2"/>
                  </a:solidFill>
                  <a:latin typeface="Open Sans Light"/>
                </a:endParaRPr>
              </a:p>
            </p:txBody>
          </p:sp>
          <p:sp>
            <p:nvSpPr>
              <p:cNvPr id="16" name="Subtitle 2">
                <a:extLst>
                  <a:ext uri="{FF2B5EF4-FFF2-40B4-BE49-F238E27FC236}">
                    <a16:creationId xmlns:a16="http://schemas.microsoft.com/office/drawing/2014/main" id="{3CD32AC1-E1A0-53A7-636C-D9A7B218760D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4344982" y="5126592"/>
                <a:ext cx="11655185" cy="839116"/>
              </a:xfrm>
              <a:prstGeom prst="rect">
                <a:avLst/>
              </a:prstGeom>
            </p:spPr>
            <p:txBody>
              <a:bodyPr vert="horz" lIns="217490" tIns="108745" rIns="217490" bIns="108745" rtlCol="0">
                <a:noAutofit/>
              </a:bodyPr>
              <a:lstStyle>
                <a:lvl1pPr marL="0" indent="0" algn="ctr" defTabSz="1087636" rtl="0" eaLnBrk="1" latinLnBrk="0" hangingPunct="1">
                  <a:lnSpc>
                    <a:spcPct val="120000"/>
                  </a:lnSpc>
                  <a:spcBef>
                    <a:spcPct val="20000"/>
                  </a:spcBef>
                  <a:buFont typeface="Arial"/>
                  <a:buNone/>
                  <a:defRPr sz="2400" kern="1200">
                    <a:solidFill>
                      <a:schemeClr val="tx2"/>
                    </a:solidFill>
                    <a:latin typeface="Open Sans Light"/>
                    <a:ea typeface="+mn-ea"/>
                    <a:cs typeface="Open Sans Light"/>
                  </a:defRPr>
                </a:lvl1pPr>
                <a:lvl2pPr marL="1087636" indent="0" algn="ctr" defTabSz="1087636" rtl="0" eaLnBrk="1" latinLnBrk="0" hangingPunct="1">
                  <a:lnSpc>
                    <a:spcPct val="130000"/>
                  </a:lnSpc>
                  <a:spcBef>
                    <a:spcPct val="20000"/>
                  </a:spcBef>
                  <a:buFont typeface="Arial"/>
                  <a:buNone/>
                  <a:defRPr sz="3200" kern="1200">
                    <a:solidFill>
                      <a:schemeClr val="tx1">
                        <a:tint val="75000"/>
                      </a:schemeClr>
                    </a:solidFill>
                    <a:latin typeface="Open Sans"/>
                    <a:ea typeface="+mn-ea"/>
                    <a:cs typeface="Open Sans"/>
                  </a:defRPr>
                </a:lvl2pPr>
                <a:lvl3pPr marL="2175271" indent="0" algn="ctr" defTabSz="1087636" rtl="0" eaLnBrk="1" latinLnBrk="0" hangingPunct="1">
                  <a:lnSpc>
                    <a:spcPct val="130000"/>
                  </a:lnSpc>
                  <a:spcBef>
                    <a:spcPct val="20000"/>
                  </a:spcBef>
                  <a:buFont typeface="Arial"/>
                  <a:buNone/>
                  <a:defRPr sz="3200" kern="1200">
                    <a:solidFill>
                      <a:schemeClr val="tx1">
                        <a:tint val="75000"/>
                      </a:schemeClr>
                    </a:solidFill>
                    <a:latin typeface="Open Sans"/>
                    <a:ea typeface="+mn-ea"/>
                    <a:cs typeface="Open Sans"/>
                  </a:defRPr>
                </a:lvl3pPr>
                <a:lvl4pPr marL="3262912" indent="0" algn="ctr" defTabSz="1087636" rtl="0" eaLnBrk="1" latinLnBrk="0" hangingPunct="1">
                  <a:lnSpc>
                    <a:spcPct val="130000"/>
                  </a:lnSpc>
                  <a:spcBef>
                    <a:spcPct val="20000"/>
                  </a:spcBef>
                  <a:buFont typeface="Arial"/>
                  <a:buNone/>
                  <a:defRPr sz="3200" kern="1200">
                    <a:solidFill>
                      <a:schemeClr val="tx1">
                        <a:tint val="75000"/>
                      </a:schemeClr>
                    </a:solidFill>
                    <a:latin typeface="Open Sans"/>
                    <a:ea typeface="+mn-ea"/>
                    <a:cs typeface="Open Sans"/>
                  </a:defRPr>
                </a:lvl4pPr>
                <a:lvl5pPr marL="4350546" indent="0" algn="ctr" defTabSz="1087636" rtl="0" eaLnBrk="1" latinLnBrk="0" hangingPunct="1">
                  <a:lnSpc>
                    <a:spcPct val="130000"/>
                  </a:lnSpc>
                  <a:spcBef>
                    <a:spcPct val="20000"/>
                  </a:spcBef>
                  <a:buFont typeface="Arial"/>
                  <a:buNone/>
                  <a:defRPr sz="3200" kern="1200">
                    <a:solidFill>
                      <a:schemeClr val="tx1">
                        <a:tint val="75000"/>
                      </a:schemeClr>
                    </a:solidFill>
                    <a:latin typeface="Open Sans"/>
                    <a:ea typeface="+mn-ea"/>
                    <a:cs typeface="Open Sans"/>
                  </a:defRPr>
                </a:lvl5pPr>
                <a:lvl6pPr marL="5438184" indent="0" algn="ctr" defTabSz="1087636" rtl="0" eaLnBrk="1" latinLnBrk="0" hangingPunct="1">
                  <a:spcBef>
                    <a:spcPct val="20000"/>
                  </a:spcBef>
                  <a:buFont typeface="Arial"/>
                  <a:buNone/>
                  <a:defRPr sz="4800" kern="1200">
                    <a:solidFill>
                      <a:schemeClr val="tx1">
                        <a:tint val="75000"/>
                      </a:schemeClr>
                    </a:solidFill>
                    <a:latin typeface="+mn-lt"/>
                    <a:ea typeface="+mn-ea"/>
                    <a:cs typeface="+mn-cs"/>
                  </a:defRPr>
                </a:lvl6pPr>
                <a:lvl7pPr marL="6525820" indent="0" algn="ctr" defTabSz="1087636" rtl="0" eaLnBrk="1" latinLnBrk="0" hangingPunct="1">
                  <a:spcBef>
                    <a:spcPct val="20000"/>
                  </a:spcBef>
                  <a:buFont typeface="Arial"/>
                  <a:buNone/>
                  <a:defRPr sz="4800" kern="1200">
                    <a:solidFill>
                      <a:schemeClr val="tx1">
                        <a:tint val="75000"/>
                      </a:schemeClr>
                    </a:solidFill>
                    <a:latin typeface="+mn-lt"/>
                    <a:ea typeface="+mn-ea"/>
                    <a:cs typeface="+mn-cs"/>
                  </a:defRPr>
                </a:lvl7pPr>
                <a:lvl8pPr marL="7613455" indent="0" algn="ctr" defTabSz="1087636" rtl="0" eaLnBrk="1" latinLnBrk="0" hangingPunct="1">
                  <a:spcBef>
                    <a:spcPct val="20000"/>
                  </a:spcBef>
                  <a:buFont typeface="Arial"/>
                  <a:buNone/>
                  <a:defRPr sz="4800" kern="1200">
                    <a:solidFill>
                      <a:schemeClr val="tx1">
                        <a:tint val="75000"/>
                      </a:schemeClr>
                    </a:solidFill>
                    <a:latin typeface="+mn-lt"/>
                    <a:ea typeface="+mn-ea"/>
                    <a:cs typeface="+mn-cs"/>
                  </a:defRPr>
                </a:lvl8pPr>
                <a:lvl9pPr marL="8701091" indent="0" algn="ctr" defTabSz="1087636" rtl="0" eaLnBrk="1" latinLnBrk="0" hangingPunct="1">
                  <a:spcBef>
                    <a:spcPct val="20000"/>
                  </a:spcBef>
                  <a:buFont typeface="Arial"/>
                  <a:buNone/>
                  <a:defRPr sz="4800" kern="1200">
                    <a:solidFill>
                      <a:schemeClr val="tx1">
                        <a:tint val="75000"/>
                      </a:schemeClr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endParaRPr lang="en-US" sz="8800" b="1" dirty="0">
                  <a:solidFill>
                    <a:srgbClr val="53D2FF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503038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14:window dir="ver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>
            <a:extLst>
              <a:ext uri="{FF2B5EF4-FFF2-40B4-BE49-F238E27FC236}">
                <a16:creationId xmlns:a16="http://schemas.microsoft.com/office/drawing/2014/main" id="{AC3AEC8B-C43A-89B4-AE1B-DEAF5B40D28C}"/>
              </a:ext>
            </a:extLst>
          </p:cNvPr>
          <p:cNvSpPr/>
          <p:nvPr/>
        </p:nvSpPr>
        <p:spPr>
          <a:xfrm>
            <a:off x="-25404" y="0"/>
            <a:ext cx="24428458" cy="13744588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173" name="Group 7172">
            <a:extLst>
              <a:ext uri="{FF2B5EF4-FFF2-40B4-BE49-F238E27FC236}">
                <a16:creationId xmlns:a16="http://schemas.microsoft.com/office/drawing/2014/main" id="{B096D8E4-F31F-2C3F-945E-6C2DC0D626EC}"/>
              </a:ext>
            </a:extLst>
          </p:cNvPr>
          <p:cNvGrpSpPr/>
          <p:nvPr/>
        </p:nvGrpSpPr>
        <p:grpSpPr>
          <a:xfrm>
            <a:off x="-25404" y="11063606"/>
            <a:ext cx="24428458" cy="2716151"/>
            <a:chOff x="-25404" y="11063606"/>
            <a:chExt cx="24428458" cy="2716151"/>
          </a:xfrm>
        </p:grpSpPr>
        <p:sp>
          <p:nvSpPr>
            <p:cNvPr id="7168" name="Rectangle 7167">
              <a:extLst>
                <a:ext uri="{FF2B5EF4-FFF2-40B4-BE49-F238E27FC236}">
                  <a16:creationId xmlns:a16="http://schemas.microsoft.com/office/drawing/2014/main" id="{422C38B7-EC27-2D63-8E14-18C0EB01B974}"/>
                </a:ext>
              </a:extLst>
            </p:cNvPr>
            <p:cNvSpPr/>
            <p:nvPr/>
          </p:nvSpPr>
          <p:spPr>
            <a:xfrm>
              <a:off x="-25404" y="11063606"/>
              <a:ext cx="24428458" cy="2716151"/>
            </a:xfrm>
            <a:prstGeom prst="rect">
              <a:avLst/>
            </a:prstGeom>
            <a:solidFill>
              <a:srgbClr val="02BEB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" name="Freeform 6">
              <a:extLst>
                <a:ext uri="{FF2B5EF4-FFF2-40B4-BE49-F238E27FC236}">
                  <a16:creationId xmlns:a16="http://schemas.microsoft.com/office/drawing/2014/main" id="{067657C2-CA73-790C-B987-4C91204C8A5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4031894" y="11970041"/>
              <a:ext cx="1296865" cy="1238142"/>
            </a:xfrm>
            <a:custGeom>
              <a:avLst/>
              <a:gdLst>
                <a:gd name="T0" fmla="*/ 2147483646 w 256"/>
                <a:gd name="T1" fmla="*/ 2147483646 h 244"/>
                <a:gd name="T2" fmla="*/ 2147483646 w 256"/>
                <a:gd name="T3" fmla="*/ 2147483646 h 244"/>
                <a:gd name="T4" fmla="*/ 2147483646 w 256"/>
                <a:gd name="T5" fmla="*/ 2147483646 h 244"/>
                <a:gd name="T6" fmla="*/ 2147483646 w 256"/>
                <a:gd name="T7" fmla="*/ 2147483646 h 244"/>
                <a:gd name="T8" fmla="*/ 2147483646 w 256"/>
                <a:gd name="T9" fmla="*/ 2147483646 h 244"/>
                <a:gd name="T10" fmla="*/ 2147483646 w 256"/>
                <a:gd name="T11" fmla="*/ 2147483646 h 244"/>
                <a:gd name="T12" fmla="*/ 2147483646 w 256"/>
                <a:gd name="T13" fmla="*/ 2147483646 h 244"/>
                <a:gd name="T14" fmla="*/ 2147483646 w 256"/>
                <a:gd name="T15" fmla="*/ 2147483646 h 244"/>
                <a:gd name="T16" fmla="*/ 2147483646 w 256"/>
                <a:gd name="T17" fmla="*/ 2147483646 h 244"/>
                <a:gd name="T18" fmla="*/ 2147483646 w 256"/>
                <a:gd name="T19" fmla="*/ 2147483646 h 244"/>
                <a:gd name="T20" fmla="*/ 2147483646 w 256"/>
                <a:gd name="T21" fmla="*/ 2147483646 h 244"/>
                <a:gd name="T22" fmla="*/ 2147483646 w 256"/>
                <a:gd name="T23" fmla="*/ 2147483646 h 244"/>
                <a:gd name="T24" fmla="*/ 2147483646 w 256"/>
                <a:gd name="T25" fmla="*/ 2147483646 h 244"/>
                <a:gd name="T26" fmla="*/ 2147483646 w 256"/>
                <a:gd name="T27" fmla="*/ 2147483646 h 244"/>
                <a:gd name="T28" fmla="*/ 0 w 256"/>
                <a:gd name="T29" fmla="*/ 2147483646 h 244"/>
                <a:gd name="T30" fmla="*/ 2147483646 w 256"/>
                <a:gd name="T31" fmla="*/ 0 h 244"/>
                <a:gd name="T32" fmla="*/ 2147483646 w 256"/>
                <a:gd name="T33" fmla="*/ 2147483646 h 244"/>
                <a:gd name="T34" fmla="*/ 2147483646 w 256"/>
                <a:gd name="T35" fmla="*/ 2147483646 h 244"/>
                <a:gd name="T36" fmla="*/ 2147483646 w 256"/>
                <a:gd name="T37" fmla="*/ 2147483646 h 244"/>
                <a:gd name="T38" fmla="*/ 2147483646 w 256"/>
                <a:gd name="T39" fmla="*/ 2147483646 h 244"/>
                <a:gd name="T40" fmla="*/ 2147483646 w 256"/>
                <a:gd name="T41" fmla="*/ 2147483646 h 244"/>
                <a:gd name="T42" fmla="*/ 2147483646 w 256"/>
                <a:gd name="T43" fmla="*/ 2147483646 h 244"/>
                <a:gd name="T44" fmla="*/ 2147483646 w 256"/>
                <a:gd name="T45" fmla="*/ 2147483646 h 244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0" t="0" r="r" b="b"/>
              <a:pathLst>
                <a:path w="256" h="244">
                  <a:moveTo>
                    <a:pt x="199" y="244"/>
                  </a:moveTo>
                  <a:cubicBezTo>
                    <a:pt x="199" y="155"/>
                    <a:pt x="199" y="155"/>
                    <a:pt x="199" y="155"/>
                  </a:cubicBezTo>
                  <a:cubicBezTo>
                    <a:pt x="199" y="137"/>
                    <a:pt x="194" y="119"/>
                    <a:pt x="172" y="119"/>
                  </a:cubicBezTo>
                  <a:cubicBezTo>
                    <a:pt x="151" y="119"/>
                    <a:pt x="142" y="137"/>
                    <a:pt x="142" y="156"/>
                  </a:cubicBezTo>
                  <a:cubicBezTo>
                    <a:pt x="142" y="244"/>
                    <a:pt x="142" y="244"/>
                    <a:pt x="142" y="244"/>
                  </a:cubicBezTo>
                  <a:cubicBezTo>
                    <a:pt x="85" y="244"/>
                    <a:pt x="85" y="244"/>
                    <a:pt x="85" y="244"/>
                  </a:cubicBezTo>
                  <a:cubicBezTo>
                    <a:pt x="85" y="81"/>
                    <a:pt x="85" y="81"/>
                    <a:pt x="85" y="81"/>
                  </a:cubicBezTo>
                  <a:cubicBezTo>
                    <a:pt x="142" y="81"/>
                    <a:pt x="142" y="81"/>
                    <a:pt x="142" y="81"/>
                  </a:cubicBezTo>
                  <a:cubicBezTo>
                    <a:pt x="142" y="103"/>
                    <a:pt x="142" y="103"/>
                    <a:pt x="142" y="103"/>
                  </a:cubicBezTo>
                  <a:cubicBezTo>
                    <a:pt x="157" y="84"/>
                    <a:pt x="170" y="76"/>
                    <a:pt x="194" y="76"/>
                  </a:cubicBezTo>
                  <a:cubicBezTo>
                    <a:pt x="217" y="76"/>
                    <a:pt x="256" y="87"/>
                    <a:pt x="256" y="152"/>
                  </a:cubicBezTo>
                  <a:cubicBezTo>
                    <a:pt x="256" y="244"/>
                    <a:pt x="256" y="244"/>
                    <a:pt x="256" y="244"/>
                  </a:cubicBezTo>
                  <a:lnTo>
                    <a:pt x="199" y="244"/>
                  </a:lnTo>
                  <a:close/>
                  <a:moveTo>
                    <a:pt x="32" y="57"/>
                  </a:moveTo>
                  <a:cubicBezTo>
                    <a:pt x="14" y="57"/>
                    <a:pt x="0" y="45"/>
                    <a:pt x="0" y="29"/>
                  </a:cubicBezTo>
                  <a:cubicBezTo>
                    <a:pt x="0" y="13"/>
                    <a:pt x="14" y="0"/>
                    <a:pt x="32" y="0"/>
                  </a:cubicBezTo>
                  <a:cubicBezTo>
                    <a:pt x="50" y="0"/>
                    <a:pt x="64" y="13"/>
                    <a:pt x="64" y="29"/>
                  </a:cubicBezTo>
                  <a:cubicBezTo>
                    <a:pt x="64" y="45"/>
                    <a:pt x="50" y="57"/>
                    <a:pt x="32" y="57"/>
                  </a:cubicBezTo>
                  <a:moveTo>
                    <a:pt x="60" y="244"/>
                  </a:moveTo>
                  <a:cubicBezTo>
                    <a:pt x="3" y="244"/>
                    <a:pt x="3" y="244"/>
                    <a:pt x="3" y="244"/>
                  </a:cubicBezTo>
                  <a:cubicBezTo>
                    <a:pt x="3" y="81"/>
                    <a:pt x="3" y="81"/>
                    <a:pt x="3" y="81"/>
                  </a:cubicBezTo>
                  <a:cubicBezTo>
                    <a:pt x="60" y="81"/>
                    <a:pt x="60" y="81"/>
                    <a:pt x="60" y="81"/>
                  </a:cubicBezTo>
                  <a:lnTo>
                    <a:pt x="60" y="244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" name="Freeform 8">
              <a:extLst>
                <a:ext uri="{FF2B5EF4-FFF2-40B4-BE49-F238E27FC236}">
                  <a16:creationId xmlns:a16="http://schemas.microsoft.com/office/drawing/2014/main" id="{8E7DD00F-1F21-AA09-9D9E-91EBF11DD80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1044846" y="12034022"/>
              <a:ext cx="1799705" cy="1238141"/>
            </a:xfrm>
            <a:custGeom>
              <a:avLst/>
              <a:gdLst>
                <a:gd name="T0" fmla="*/ 2147483646 w 256"/>
                <a:gd name="T1" fmla="*/ 0 h 176"/>
                <a:gd name="T2" fmla="*/ 2147483646 w 256"/>
                <a:gd name="T3" fmla="*/ 0 h 176"/>
                <a:gd name="T4" fmla="*/ 2147483646 w 256"/>
                <a:gd name="T5" fmla="*/ 0 h 176"/>
                <a:gd name="T6" fmla="*/ 0 w 256"/>
                <a:gd name="T7" fmla="*/ 2147483646 h 176"/>
                <a:gd name="T8" fmla="*/ 0 w 256"/>
                <a:gd name="T9" fmla="*/ 2147483646 h 176"/>
                <a:gd name="T10" fmla="*/ 2147483646 w 256"/>
                <a:gd name="T11" fmla="*/ 2147483646 h 176"/>
                <a:gd name="T12" fmla="*/ 2147483646 w 256"/>
                <a:gd name="T13" fmla="*/ 2147483646 h 176"/>
                <a:gd name="T14" fmla="*/ 2147483646 w 256"/>
                <a:gd name="T15" fmla="*/ 2147483646 h 176"/>
                <a:gd name="T16" fmla="*/ 2147483646 w 256"/>
                <a:gd name="T17" fmla="*/ 2147483646 h 176"/>
                <a:gd name="T18" fmla="*/ 2147483646 w 256"/>
                <a:gd name="T19" fmla="*/ 2147483646 h 176"/>
                <a:gd name="T20" fmla="*/ 2147483646 w 256"/>
                <a:gd name="T21" fmla="*/ 0 h 176"/>
                <a:gd name="T22" fmla="*/ 2147483646 w 256"/>
                <a:gd name="T23" fmla="*/ 2147483646 h 176"/>
                <a:gd name="T24" fmla="*/ 2147483646 w 256"/>
                <a:gd name="T25" fmla="*/ 2147483646 h 176"/>
                <a:gd name="T26" fmla="*/ 2147483646 w 256"/>
                <a:gd name="T27" fmla="*/ 2147483646 h 176"/>
                <a:gd name="T28" fmla="*/ 2147483646 w 256"/>
                <a:gd name="T29" fmla="*/ 2147483646 h 17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256" h="176">
                  <a:moveTo>
                    <a:pt x="217" y="0"/>
                  </a:moveTo>
                  <a:cubicBezTo>
                    <a:pt x="133" y="0"/>
                    <a:pt x="133" y="0"/>
                    <a:pt x="133" y="0"/>
                  </a:cubicBezTo>
                  <a:cubicBezTo>
                    <a:pt x="46" y="0"/>
                    <a:pt x="46" y="0"/>
                    <a:pt x="46" y="0"/>
                  </a:cubicBezTo>
                  <a:cubicBezTo>
                    <a:pt x="24" y="0"/>
                    <a:pt x="0" y="15"/>
                    <a:pt x="0" y="36"/>
                  </a:cubicBezTo>
                  <a:cubicBezTo>
                    <a:pt x="0" y="142"/>
                    <a:pt x="0" y="142"/>
                    <a:pt x="0" y="142"/>
                  </a:cubicBezTo>
                  <a:cubicBezTo>
                    <a:pt x="0" y="163"/>
                    <a:pt x="24" y="176"/>
                    <a:pt x="46" y="176"/>
                  </a:cubicBezTo>
                  <a:cubicBezTo>
                    <a:pt x="135" y="176"/>
                    <a:pt x="135" y="176"/>
                    <a:pt x="135" y="176"/>
                  </a:cubicBezTo>
                  <a:cubicBezTo>
                    <a:pt x="217" y="176"/>
                    <a:pt x="217" y="176"/>
                    <a:pt x="217" y="176"/>
                  </a:cubicBezTo>
                  <a:cubicBezTo>
                    <a:pt x="238" y="176"/>
                    <a:pt x="256" y="163"/>
                    <a:pt x="256" y="142"/>
                  </a:cubicBezTo>
                  <a:cubicBezTo>
                    <a:pt x="256" y="36"/>
                    <a:pt x="256" y="36"/>
                    <a:pt x="256" y="36"/>
                  </a:cubicBezTo>
                  <a:cubicBezTo>
                    <a:pt x="256" y="15"/>
                    <a:pt x="238" y="0"/>
                    <a:pt x="217" y="0"/>
                  </a:cubicBezTo>
                  <a:moveTo>
                    <a:pt x="111" y="129"/>
                  </a:moveTo>
                  <a:cubicBezTo>
                    <a:pt x="111" y="48"/>
                    <a:pt x="111" y="48"/>
                    <a:pt x="111" y="48"/>
                  </a:cubicBezTo>
                  <a:cubicBezTo>
                    <a:pt x="167" y="89"/>
                    <a:pt x="167" y="89"/>
                    <a:pt x="167" y="89"/>
                  </a:cubicBezTo>
                  <a:lnTo>
                    <a:pt x="111" y="12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15">
              <a:extLst>
                <a:ext uri="{FF2B5EF4-FFF2-40B4-BE49-F238E27FC236}">
                  <a16:creationId xmlns:a16="http://schemas.microsoft.com/office/drawing/2014/main" id="{72E08804-7318-58BB-8095-CA5179A92BD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751582" y="11918635"/>
              <a:ext cx="1384985" cy="1384989"/>
            </a:xfrm>
            <a:custGeom>
              <a:avLst/>
              <a:gdLst>
                <a:gd name="T0" fmla="*/ 2147483646 w 256"/>
                <a:gd name="T1" fmla="*/ 2147483646 h 256"/>
                <a:gd name="T2" fmla="*/ 2147483646 w 256"/>
                <a:gd name="T3" fmla="*/ 2147483646 h 256"/>
                <a:gd name="T4" fmla="*/ 0 w 256"/>
                <a:gd name="T5" fmla="*/ 2147483646 h 256"/>
                <a:gd name="T6" fmla="*/ 0 w 256"/>
                <a:gd name="T7" fmla="*/ 2147483646 h 256"/>
                <a:gd name="T8" fmla="*/ 2147483646 w 256"/>
                <a:gd name="T9" fmla="*/ 0 h 256"/>
                <a:gd name="T10" fmla="*/ 2147483646 w 256"/>
                <a:gd name="T11" fmla="*/ 0 h 256"/>
                <a:gd name="T12" fmla="*/ 2147483646 w 256"/>
                <a:gd name="T13" fmla="*/ 2147483646 h 256"/>
                <a:gd name="T14" fmla="*/ 2147483646 w 256"/>
                <a:gd name="T15" fmla="*/ 2147483646 h 256"/>
                <a:gd name="T16" fmla="*/ 2147483646 w 256"/>
                <a:gd name="T17" fmla="*/ 2147483646 h 256"/>
                <a:gd name="T18" fmla="*/ 2147483646 w 256"/>
                <a:gd name="T19" fmla="*/ 2147483646 h 256"/>
                <a:gd name="T20" fmla="*/ 2147483646 w 256"/>
                <a:gd name="T21" fmla="*/ 2147483646 h 256"/>
                <a:gd name="T22" fmla="*/ 2147483646 w 256"/>
                <a:gd name="T23" fmla="*/ 2147483646 h 256"/>
                <a:gd name="T24" fmla="*/ 2147483646 w 256"/>
                <a:gd name="T25" fmla="*/ 2147483646 h 256"/>
                <a:gd name="T26" fmla="*/ 2147483646 w 256"/>
                <a:gd name="T27" fmla="*/ 2147483646 h 256"/>
                <a:gd name="T28" fmla="*/ 2147483646 w 256"/>
                <a:gd name="T29" fmla="*/ 2147483646 h 256"/>
                <a:gd name="T30" fmla="*/ 2147483646 w 256"/>
                <a:gd name="T31" fmla="*/ 2147483646 h 256"/>
                <a:gd name="T32" fmla="*/ 2147483646 w 256"/>
                <a:gd name="T33" fmla="*/ 2147483646 h 256"/>
                <a:gd name="T34" fmla="*/ 2147483646 w 256"/>
                <a:gd name="T35" fmla="*/ 2147483646 h 256"/>
                <a:gd name="T36" fmla="*/ 2147483646 w 256"/>
                <a:gd name="T37" fmla="*/ 2147483646 h 256"/>
                <a:gd name="T38" fmla="*/ 2147483646 w 256"/>
                <a:gd name="T39" fmla="*/ 2147483646 h 256"/>
                <a:gd name="T40" fmla="*/ 2147483646 w 256"/>
                <a:gd name="T41" fmla="*/ 2147483646 h 256"/>
                <a:gd name="T42" fmla="*/ 2147483646 w 256"/>
                <a:gd name="T43" fmla="*/ 2147483646 h 256"/>
                <a:gd name="T44" fmla="*/ 2147483646 w 256"/>
                <a:gd name="T45" fmla="*/ 2147483646 h 256"/>
                <a:gd name="T46" fmla="*/ 2147483646 w 256"/>
                <a:gd name="T47" fmla="*/ 2147483646 h 256"/>
                <a:gd name="T48" fmla="*/ 2147483646 w 256"/>
                <a:gd name="T49" fmla="*/ 2147483646 h 256"/>
                <a:gd name="T50" fmla="*/ 2147483646 w 256"/>
                <a:gd name="T51" fmla="*/ 2147483646 h 256"/>
                <a:gd name="T52" fmla="*/ 2147483646 w 256"/>
                <a:gd name="T53" fmla="*/ 2147483646 h 256"/>
                <a:gd name="T54" fmla="*/ 2147483646 w 256"/>
                <a:gd name="T55" fmla="*/ 2147483646 h 256"/>
                <a:gd name="T56" fmla="*/ 2147483646 w 256"/>
                <a:gd name="T57" fmla="*/ 2147483646 h 256"/>
                <a:gd name="T58" fmla="*/ 2147483646 w 256"/>
                <a:gd name="T59" fmla="*/ 2147483646 h 256"/>
                <a:gd name="T60" fmla="*/ 2147483646 w 256"/>
                <a:gd name="T61" fmla="*/ 2147483646 h 256"/>
                <a:gd name="T62" fmla="*/ 2147483646 w 256"/>
                <a:gd name="T63" fmla="*/ 2147483646 h 256"/>
                <a:gd name="T64" fmla="*/ 2147483646 w 256"/>
                <a:gd name="T65" fmla="*/ 2147483646 h 256"/>
                <a:gd name="T66" fmla="*/ 2147483646 w 256"/>
                <a:gd name="T67" fmla="*/ 2147483646 h 256"/>
                <a:gd name="T68" fmla="*/ 2147483646 w 256"/>
                <a:gd name="T69" fmla="*/ 2147483646 h 256"/>
                <a:gd name="T70" fmla="*/ 2147483646 w 256"/>
                <a:gd name="T71" fmla="*/ 2147483646 h 256"/>
                <a:gd name="T72" fmla="*/ 2147483646 w 256"/>
                <a:gd name="T73" fmla="*/ 2147483646 h 256"/>
                <a:gd name="T74" fmla="*/ 2147483646 w 256"/>
                <a:gd name="T75" fmla="*/ 2147483646 h 256"/>
                <a:gd name="T76" fmla="*/ 2147483646 w 256"/>
                <a:gd name="T77" fmla="*/ 2147483646 h 256"/>
                <a:gd name="T78" fmla="*/ 2147483646 w 256"/>
                <a:gd name="T79" fmla="*/ 2147483646 h 256"/>
                <a:gd name="T80" fmla="*/ 2147483646 w 256"/>
                <a:gd name="T81" fmla="*/ 2147483646 h 256"/>
                <a:gd name="T82" fmla="*/ 2147483646 w 256"/>
                <a:gd name="T83" fmla="*/ 2147483646 h 256"/>
                <a:gd name="T84" fmla="*/ 2147483646 w 256"/>
                <a:gd name="T85" fmla="*/ 2147483646 h 256"/>
                <a:gd name="T86" fmla="*/ 2147483646 w 256"/>
                <a:gd name="T87" fmla="*/ 2147483646 h 256"/>
                <a:gd name="T88" fmla="*/ 2147483646 w 256"/>
                <a:gd name="T89" fmla="*/ 2147483646 h 256"/>
                <a:gd name="T90" fmla="*/ 2147483646 w 256"/>
                <a:gd name="T91" fmla="*/ 2147483646 h 256"/>
                <a:gd name="T92" fmla="*/ 2147483646 w 256"/>
                <a:gd name="T93" fmla="*/ 2147483646 h 256"/>
                <a:gd name="T94" fmla="*/ 2147483646 w 256"/>
                <a:gd name="T95" fmla="*/ 2147483646 h 256"/>
                <a:gd name="T96" fmla="*/ 2147483646 w 256"/>
                <a:gd name="T97" fmla="*/ 2147483646 h 256"/>
                <a:gd name="T98" fmla="*/ 2147483646 w 256"/>
                <a:gd name="T99" fmla="*/ 2147483646 h 256"/>
                <a:gd name="T100" fmla="*/ 2147483646 w 256"/>
                <a:gd name="T101" fmla="*/ 2147483646 h 256"/>
                <a:gd name="T102" fmla="*/ 2147483646 w 256"/>
                <a:gd name="T103" fmla="*/ 2147483646 h 256"/>
                <a:gd name="T104" fmla="*/ 2147483646 w 256"/>
                <a:gd name="T105" fmla="*/ 2147483646 h 25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0" t="0" r="r" b="b"/>
              <a:pathLst>
                <a:path w="256" h="256">
                  <a:moveTo>
                    <a:pt x="224" y="256"/>
                  </a:moveTo>
                  <a:cubicBezTo>
                    <a:pt x="32" y="256"/>
                    <a:pt x="32" y="256"/>
                    <a:pt x="32" y="256"/>
                  </a:cubicBezTo>
                  <a:cubicBezTo>
                    <a:pt x="14" y="256"/>
                    <a:pt x="0" y="242"/>
                    <a:pt x="0" y="224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14"/>
                    <a:pt x="14" y="0"/>
                    <a:pt x="32" y="0"/>
                  </a:cubicBezTo>
                  <a:cubicBezTo>
                    <a:pt x="224" y="0"/>
                    <a:pt x="224" y="0"/>
                    <a:pt x="224" y="0"/>
                  </a:cubicBezTo>
                  <a:cubicBezTo>
                    <a:pt x="242" y="0"/>
                    <a:pt x="256" y="14"/>
                    <a:pt x="256" y="32"/>
                  </a:cubicBezTo>
                  <a:cubicBezTo>
                    <a:pt x="256" y="224"/>
                    <a:pt x="256" y="224"/>
                    <a:pt x="256" y="224"/>
                  </a:cubicBezTo>
                  <a:cubicBezTo>
                    <a:pt x="256" y="242"/>
                    <a:pt x="242" y="256"/>
                    <a:pt x="224" y="256"/>
                  </a:cubicBezTo>
                  <a:moveTo>
                    <a:pt x="128" y="78"/>
                  </a:moveTo>
                  <a:cubicBezTo>
                    <a:pt x="108" y="78"/>
                    <a:pt x="91" y="90"/>
                    <a:pt x="83" y="107"/>
                  </a:cubicBezTo>
                  <a:cubicBezTo>
                    <a:pt x="83" y="107"/>
                    <a:pt x="83" y="107"/>
                    <a:pt x="83" y="107"/>
                  </a:cubicBezTo>
                  <a:cubicBezTo>
                    <a:pt x="83" y="107"/>
                    <a:pt x="83" y="108"/>
                    <a:pt x="83" y="108"/>
                  </a:cubicBezTo>
                  <a:cubicBezTo>
                    <a:pt x="82" y="109"/>
                    <a:pt x="82" y="110"/>
                    <a:pt x="81" y="111"/>
                  </a:cubicBezTo>
                  <a:cubicBezTo>
                    <a:pt x="81" y="111"/>
                    <a:pt x="81" y="112"/>
                    <a:pt x="81" y="113"/>
                  </a:cubicBezTo>
                  <a:cubicBezTo>
                    <a:pt x="81" y="114"/>
                    <a:pt x="80" y="115"/>
                    <a:pt x="80" y="116"/>
                  </a:cubicBezTo>
                  <a:cubicBezTo>
                    <a:pt x="80" y="116"/>
                    <a:pt x="80" y="117"/>
                    <a:pt x="80" y="118"/>
                  </a:cubicBezTo>
                  <a:cubicBezTo>
                    <a:pt x="79" y="119"/>
                    <a:pt x="79" y="120"/>
                    <a:pt x="79" y="121"/>
                  </a:cubicBezTo>
                  <a:cubicBezTo>
                    <a:pt x="79" y="122"/>
                    <a:pt x="79" y="122"/>
                    <a:pt x="79" y="123"/>
                  </a:cubicBezTo>
                  <a:cubicBezTo>
                    <a:pt x="79" y="124"/>
                    <a:pt x="78" y="126"/>
                    <a:pt x="78" y="128"/>
                  </a:cubicBezTo>
                  <a:cubicBezTo>
                    <a:pt x="78" y="155"/>
                    <a:pt x="101" y="178"/>
                    <a:pt x="128" y="178"/>
                  </a:cubicBezTo>
                  <a:cubicBezTo>
                    <a:pt x="155" y="178"/>
                    <a:pt x="178" y="155"/>
                    <a:pt x="178" y="128"/>
                  </a:cubicBezTo>
                  <a:cubicBezTo>
                    <a:pt x="178" y="126"/>
                    <a:pt x="177" y="124"/>
                    <a:pt x="177" y="123"/>
                  </a:cubicBezTo>
                  <a:cubicBezTo>
                    <a:pt x="177" y="122"/>
                    <a:pt x="177" y="122"/>
                    <a:pt x="177" y="121"/>
                  </a:cubicBezTo>
                  <a:cubicBezTo>
                    <a:pt x="177" y="120"/>
                    <a:pt x="177" y="119"/>
                    <a:pt x="176" y="118"/>
                  </a:cubicBezTo>
                  <a:cubicBezTo>
                    <a:pt x="176" y="117"/>
                    <a:pt x="176" y="116"/>
                    <a:pt x="176" y="116"/>
                  </a:cubicBezTo>
                  <a:cubicBezTo>
                    <a:pt x="176" y="115"/>
                    <a:pt x="175" y="114"/>
                    <a:pt x="175" y="113"/>
                  </a:cubicBezTo>
                  <a:cubicBezTo>
                    <a:pt x="175" y="112"/>
                    <a:pt x="175" y="111"/>
                    <a:pt x="175" y="111"/>
                  </a:cubicBezTo>
                  <a:cubicBezTo>
                    <a:pt x="174" y="110"/>
                    <a:pt x="174" y="109"/>
                    <a:pt x="173" y="108"/>
                  </a:cubicBezTo>
                  <a:cubicBezTo>
                    <a:pt x="173" y="108"/>
                    <a:pt x="173" y="107"/>
                    <a:pt x="173" y="107"/>
                  </a:cubicBezTo>
                  <a:cubicBezTo>
                    <a:pt x="173" y="107"/>
                    <a:pt x="173" y="107"/>
                    <a:pt x="173" y="107"/>
                  </a:cubicBezTo>
                  <a:cubicBezTo>
                    <a:pt x="165" y="90"/>
                    <a:pt x="148" y="78"/>
                    <a:pt x="128" y="78"/>
                  </a:cubicBezTo>
                  <a:moveTo>
                    <a:pt x="227" y="42"/>
                  </a:moveTo>
                  <a:cubicBezTo>
                    <a:pt x="227" y="35"/>
                    <a:pt x="221" y="29"/>
                    <a:pt x="214" y="29"/>
                  </a:cubicBezTo>
                  <a:cubicBezTo>
                    <a:pt x="189" y="29"/>
                    <a:pt x="189" y="29"/>
                    <a:pt x="189" y="29"/>
                  </a:cubicBezTo>
                  <a:cubicBezTo>
                    <a:pt x="182" y="29"/>
                    <a:pt x="176" y="35"/>
                    <a:pt x="176" y="42"/>
                  </a:cubicBezTo>
                  <a:cubicBezTo>
                    <a:pt x="176" y="67"/>
                    <a:pt x="176" y="67"/>
                    <a:pt x="176" y="67"/>
                  </a:cubicBezTo>
                  <a:cubicBezTo>
                    <a:pt x="176" y="74"/>
                    <a:pt x="182" y="80"/>
                    <a:pt x="189" y="80"/>
                  </a:cubicBezTo>
                  <a:cubicBezTo>
                    <a:pt x="214" y="80"/>
                    <a:pt x="214" y="80"/>
                    <a:pt x="214" y="80"/>
                  </a:cubicBezTo>
                  <a:cubicBezTo>
                    <a:pt x="221" y="80"/>
                    <a:pt x="227" y="74"/>
                    <a:pt x="227" y="67"/>
                  </a:cubicBezTo>
                  <a:lnTo>
                    <a:pt x="227" y="42"/>
                  </a:lnTo>
                  <a:close/>
                  <a:moveTo>
                    <a:pt x="227" y="107"/>
                  </a:moveTo>
                  <a:cubicBezTo>
                    <a:pt x="204" y="107"/>
                    <a:pt x="204" y="107"/>
                    <a:pt x="204" y="107"/>
                  </a:cubicBezTo>
                  <a:cubicBezTo>
                    <a:pt x="205" y="114"/>
                    <a:pt x="206" y="121"/>
                    <a:pt x="206" y="128"/>
                  </a:cubicBezTo>
                  <a:cubicBezTo>
                    <a:pt x="206" y="171"/>
                    <a:pt x="171" y="206"/>
                    <a:pt x="128" y="206"/>
                  </a:cubicBezTo>
                  <a:cubicBezTo>
                    <a:pt x="85" y="206"/>
                    <a:pt x="50" y="171"/>
                    <a:pt x="50" y="128"/>
                  </a:cubicBezTo>
                  <a:cubicBezTo>
                    <a:pt x="50" y="121"/>
                    <a:pt x="51" y="114"/>
                    <a:pt x="52" y="107"/>
                  </a:cubicBezTo>
                  <a:cubicBezTo>
                    <a:pt x="29" y="107"/>
                    <a:pt x="29" y="107"/>
                    <a:pt x="29" y="107"/>
                  </a:cubicBezTo>
                  <a:cubicBezTo>
                    <a:pt x="29" y="214"/>
                    <a:pt x="29" y="214"/>
                    <a:pt x="29" y="214"/>
                  </a:cubicBezTo>
                  <a:cubicBezTo>
                    <a:pt x="29" y="221"/>
                    <a:pt x="35" y="227"/>
                    <a:pt x="42" y="227"/>
                  </a:cubicBezTo>
                  <a:cubicBezTo>
                    <a:pt x="214" y="227"/>
                    <a:pt x="214" y="227"/>
                    <a:pt x="214" y="227"/>
                  </a:cubicBezTo>
                  <a:cubicBezTo>
                    <a:pt x="221" y="227"/>
                    <a:pt x="227" y="221"/>
                    <a:pt x="227" y="214"/>
                  </a:cubicBezTo>
                  <a:lnTo>
                    <a:pt x="227" y="107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Freeform 16">
              <a:extLst>
                <a:ext uri="{FF2B5EF4-FFF2-40B4-BE49-F238E27FC236}">
                  <a16:creationId xmlns:a16="http://schemas.microsoft.com/office/drawing/2014/main" id="{CCD94C4A-1D0D-84CA-D64A-EA098AC1046E}"/>
                </a:ext>
              </a:extLst>
            </p:cNvPr>
            <p:cNvSpPr>
              <a:spLocks/>
            </p:cNvSpPr>
            <p:nvPr/>
          </p:nvSpPr>
          <p:spPr bwMode="auto">
            <a:xfrm>
              <a:off x="8228862" y="12001752"/>
              <a:ext cx="1505077" cy="1238141"/>
            </a:xfrm>
            <a:custGeom>
              <a:avLst/>
              <a:gdLst>
                <a:gd name="T0" fmla="*/ 2147483646 w 256"/>
                <a:gd name="T1" fmla="*/ 0 h 210"/>
                <a:gd name="T2" fmla="*/ 2147483646 w 256"/>
                <a:gd name="T3" fmla="*/ 2147483646 h 210"/>
                <a:gd name="T4" fmla="*/ 2147483646 w 256"/>
                <a:gd name="T5" fmla="*/ 2147483646 h 210"/>
                <a:gd name="T6" fmla="*/ 2147483646 w 256"/>
                <a:gd name="T7" fmla="*/ 2147483646 h 210"/>
                <a:gd name="T8" fmla="*/ 2147483646 w 256"/>
                <a:gd name="T9" fmla="*/ 2147483646 h 210"/>
                <a:gd name="T10" fmla="*/ 2147483646 w 256"/>
                <a:gd name="T11" fmla="*/ 2147483646 h 210"/>
                <a:gd name="T12" fmla="*/ 2147483646 w 256"/>
                <a:gd name="T13" fmla="*/ 2147483646 h 210"/>
                <a:gd name="T14" fmla="*/ 2147483646 w 256"/>
                <a:gd name="T15" fmla="*/ 2147483646 h 210"/>
                <a:gd name="T16" fmla="*/ 2147483646 w 256"/>
                <a:gd name="T17" fmla="*/ 2147483646 h 210"/>
                <a:gd name="T18" fmla="*/ 2147483646 w 256"/>
                <a:gd name="T19" fmla="*/ 2147483646 h 210"/>
                <a:gd name="T20" fmla="*/ 2147483646 w 256"/>
                <a:gd name="T21" fmla="*/ 2147483646 h 210"/>
                <a:gd name="T22" fmla="*/ 2147483646 w 256"/>
                <a:gd name="T23" fmla="*/ 2147483646 h 210"/>
                <a:gd name="T24" fmla="*/ 2147483646 w 256"/>
                <a:gd name="T25" fmla="*/ 2147483646 h 210"/>
                <a:gd name="T26" fmla="*/ 2147483646 w 256"/>
                <a:gd name="T27" fmla="*/ 2147483646 h 210"/>
                <a:gd name="T28" fmla="*/ 2147483646 w 256"/>
                <a:gd name="T29" fmla="*/ 2147483646 h 210"/>
                <a:gd name="T30" fmla="*/ 2147483646 w 256"/>
                <a:gd name="T31" fmla="*/ 2147483646 h 210"/>
                <a:gd name="T32" fmla="*/ 0 w 256"/>
                <a:gd name="T33" fmla="*/ 2147483646 h 210"/>
                <a:gd name="T34" fmla="*/ 2147483646 w 256"/>
                <a:gd name="T35" fmla="*/ 2147483646 h 210"/>
                <a:gd name="T36" fmla="*/ 2147483646 w 256"/>
                <a:gd name="T37" fmla="*/ 2147483646 h 210"/>
                <a:gd name="T38" fmla="*/ 2147483646 w 256"/>
                <a:gd name="T39" fmla="*/ 2147483646 h 210"/>
                <a:gd name="T40" fmla="*/ 2147483646 w 256"/>
                <a:gd name="T41" fmla="*/ 2147483646 h 210"/>
                <a:gd name="T42" fmla="*/ 2147483646 w 256"/>
                <a:gd name="T43" fmla="*/ 2147483646 h 210"/>
                <a:gd name="T44" fmla="*/ 2147483646 w 256"/>
                <a:gd name="T45" fmla="*/ 2147483646 h 210"/>
                <a:gd name="T46" fmla="*/ 2147483646 w 256"/>
                <a:gd name="T47" fmla="*/ 2147483646 h 210"/>
                <a:gd name="T48" fmla="*/ 2147483646 w 256"/>
                <a:gd name="T49" fmla="*/ 2147483646 h 210"/>
                <a:gd name="T50" fmla="*/ 2147483646 w 256"/>
                <a:gd name="T51" fmla="*/ 2147483646 h 210"/>
                <a:gd name="T52" fmla="*/ 2147483646 w 256"/>
                <a:gd name="T53" fmla="*/ 2147483646 h 210"/>
                <a:gd name="T54" fmla="*/ 2147483646 w 256"/>
                <a:gd name="T55" fmla="*/ 2147483646 h 210"/>
                <a:gd name="T56" fmla="*/ 2147483646 w 256"/>
                <a:gd name="T57" fmla="*/ 2147483646 h 210"/>
                <a:gd name="T58" fmla="*/ 2147483646 w 256"/>
                <a:gd name="T59" fmla="*/ 2147483646 h 210"/>
                <a:gd name="T60" fmla="*/ 2147483646 w 256"/>
                <a:gd name="T61" fmla="*/ 2147483646 h 210"/>
                <a:gd name="T62" fmla="*/ 2147483646 w 256"/>
                <a:gd name="T63" fmla="*/ 2147483646 h 210"/>
                <a:gd name="T64" fmla="*/ 2147483646 w 256"/>
                <a:gd name="T65" fmla="*/ 2147483646 h 210"/>
                <a:gd name="T66" fmla="*/ 2147483646 w 256"/>
                <a:gd name="T67" fmla="*/ 2147483646 h 210"/>
                <a:gd name="T68" fmla="*/ 2147483646 w 256"/>
                <a:gd name="T69" fmla="*/ 2147483646 h 210"/>
                <a:gd name="T70" fmla="*/ 2147483646 w 256"/>
                <a:gd name="T71" fmla="*/ 2147483646 h 210"/>
                <a:gd name="T72" fmla="*/ 2147483646 w 256"/>
                <a:gd name="T73" fmla="*/ 2147483646 h 210"/>
                <a:gd name="T74" fmla="*/ 2147483646 w 256"/>
                <a:gd name="T75" fmla="*/ 2147483646 h 210"/>
                <a:gd name="T76" fmla="*/ 2147483646 w 256"/>
                <a:gd name="T77" fmla="*/ 2147483646 h 210"/>
                <a:gd name="T78" fmla="*/ 2147483646 w 256"/>
                <a:gd name="T79" fmla="*/ 2147483646 h 210"/>
                <a:gd name="T80" fmla="*/ 2147483646 w 256"/>
                <a:gd name="T81" fmla="*/ 2147483646 h 210"/>
                <a:gd name="T82" fmla="*/ 2147483646 w 256"/>
                <a:gd name="T83" fmla="*/ 0 h 210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0" t="0" r="r" b="b"/>
              <a:pathLst>
                <a:path w="256" h="210">
                  <a:moveTo>
                    <a:pt x="174" y="0"/>
                  </a:moveTo>
                  <a:cubicBezTo>
                    <a:pt x="194" y="0"/>
                    <a:pt x="205" y="7"/>
                    <a:pt x="216" y="16"/>
                  </a:cubicBezTo>
                  <a:cubicBezTo>
                    <a:pt x="224" y="16"/>
                    <a:pt x="236" y="11"/>
                    <a:pt x="243" y="7"/>
                  </a:cubicBezTo>
                  <a:cubicBezTo>
                    <a:pt x="245" y="6"/>
                    <a:pt x="247" y="5"/>
                    <a:pt x="249" y="4"/>
                  </a:cubicBezTo>
                  <a:cubicBezTo>
                    <a:pt x="245" y="14"/>
                    <a:pt x="240" y="22"/>
                    <a:pt x="232" y="29"/>
                  </a:cubicBezTo>
                  <a:cubicBezTo>
                    <a:pt x="230" y="30"/>
                    <a:pt x="229" y="32"/>
                    <a:pt x="226" y="33"/>
                  </a:cubicBezTo>
                  <a:cubicBezTo>
                    <a:pt x="226" y="33"/>
                    <a:pt x="226" y="33"/>
                    <a:pt x="226" y="33"/>
                  </a:cubicBezTo>
                  <a:cubicBezTo>
                    <a:pt x="238" y="33"/>
                    <a:pt x="247" y="27"/>
                    <a:pt x="256" y="25"/>
                  </a:cubicBezTo>
                  <a:cubicBezTo>
                    <a:pt x="256" y="25"/>
                    <a:pt x="256" y="25"/>
                    <a:pt x="256" y="25"/>
                  </a:cubicBezTo>
                  <a:cubicBezTo>
                    <a:pt x="251" y="32"/>
                    <a:pt x="245" y="40"/>
                    <a:pt x="238" y="45"/>
                  </a:cubicBezTo>
                  <a:cubicBezTo>
                    <a:pt x="235" y="47"/>
                    <a:pt x="233" y="50"/>
                    <a:pt x="230" y="52"/>
                  </a:cubicBezTo>
                  <a:cubicBezTo>
                    <a:pt x="230" y="64"/>
                    <a:pt x="230" y="75"/>
                    <a:pt x="228" y="85"/>
                  </a:cubicBezTo>
                  <a:cubicBezTo>
                    <a:pt x="214" y="144"/>
                    <a:pt x="180" y="184"/>
                    <a:pt x="125" y="202"/>
                  </a:cubicBezTo>
                  <a:cubicBezTo>
                    <a:pt x="105" y="208"/>
                    <a:pt x="73" y="210"/>
                    <a:pt x="50" y="205"/>
                  </a:cubicBezTo>
                  <a:cubicBezTo>
                    <a:pt x="39" y="202"/>
                    <a:pt x="29" y="199"/>
                    <a:pt x="19" y="195"/>
                  </a:cubicBezTo>
                  <a:cubicBezTo>
                    <a:pt x="14" y="192"/>
                    <a:pt x="9" y="190"/>
                    <a:pt x="5" y="187"/>
                  </a:cubicBezTo>
                  <a:cubicBezTo>
                    <a:pt x="3" y="186"/>
                    <a:pt x="2" y="185"/>
                    <a:pt x="0" y="184"/>
                  </a:cubicBezTo>
                  <a:cubicBezTo>
                    <a:pt x="5" y="184"/>
                    <a:pt x="11" y="186"/>
                    <a:pt x="17" y="185"/>
                  </a:cubicBezTo>
                  <a:cubicBezTo>
                    <a:pt x="22" y="184"/>
                    <a:pt x="27" y="184"/>
                    <a:pt x="32" y="183"/>
                  </a:cubicBezTo>
                  <a:cubicBezTo>
                    <a:pt x="44" y="180"/>
                    <a:pt x="54" y="177"/>
                    <a:pt x="63" y="172"/>
                  </a:cubicBezTo>
                  <a:cubicBezTo>
                    <a:pt x="68" y="169"/>
                    <a:pt x="74" y="166"/>
                    <a:pt x="78" y="162"/>
                  </a:cubicBezTo>
                  <a:cubicBezTo>
                    <a:pt x="72" y="162"/>
                    <a:pt x="66" y="161"/>
                    <a:pt x="62" y="160"/>
                  </a:cubicBezTo>
                  <a:cubicBezTo>
                    <a:pt x="45" y="154"/>
                    <a:pt x="35" y="143"/>
                    <a:pt x="29" y="126"/>
                  </a:cubicBezTo>
                  <a:cubicBezTo>
                    <a:pt x="34" y="127"/>
                    <a:pt x="49" y="128"/>
                    <a:pt x="52" y="125"/>
                  </a:cubicBezTo>
                  <a:cubicBezTo>
                    <a:pt x="46" y="125"/>
                    <a:pt x="39" y="121"/>
                    <a:pt x="35" y="118"/>
                  </a:cubicBezTo>
                  <a:cubicBezTo>
                    <a:pt x="21" y="109"/>
                    <a:pt x="10" y="95"/>
                    <a:pt x="10" y="73"/>
                  </a:cubicBezTo>
                  <a:cubicBezTo>
                    <a:pt x="12" y="74"/>
                    <a:pt x="14" y="75"/>
                    <a:pt x="16" y="76"/>
                  </a:cubicBezTo>
                  <a:cubicBezTo>
                    <a:pt x="19" y="77"/>
                    <a:pt x="22" y="78"/>
                    <a:pt x="27" y="79"/>
                  </a:cubicBezTo>
                  <a:cubicBezTo>
                    <a:pt x="28" y="79"/>
                    <a:pt x="32" y="80"/>
                    <a:pt x="34" y="79"/>
                  </a:cubicBezTo>
                  <a:cubicBezTo>
                    <a:pt x="33" y="79"/>
                    <a:pt x="33" y="79"/>
                    <a:pt x="33" y="79"/>
                  </a:cubicBezTo>
                  <a:cubicBezTo>
                    <a:pt x="31" y="76"/>
                    <a:pt x="26" y="74"/>
                    <a:pt x="24" y="71"/>
                  </a:cubicBezTo>
                  <a:cubicBezTo>
                    <a:pt x="15" y="60"/>
                    <a:pt x="7" y="43"/>
                    <a:pt x="12" y="23"/>
                  </a:cubicBezTo>
                  <a:cubicBezTo>
                    <a:pt x="13" y="18"/>
                    <a:pt x="15" y="14"/>
                    <a:pt x="18" y="10"/>
                  </a:cubicBezTo>
                  <a:cubicBezTo>
                    <a:pt x="18" y="10"/>
                    <a:pt x="18" y="10"/>
                    <a:pt x="18" y="10"/>
                  </a:cubicBezTo>
                  <a:cubicBezTo>
                    <a:pt x="19" y="12"/>
                    <a:pt x="21" y="13"/>
                    <a:pt x="23" y="15"/>
                  </a:cubicBezTo>
                  <a:cubicBezTo>
                    <a:pt x="27" y="21"/>
                    <a:pt x="33" y="26"/>
                    <a:pt x="38" y="30"/>
                  </a:cubicBezTo>
                  <a:cubicBezTo>
                    <a:pt x="57" y="45"/>
                    <a:pt x="75" y="54"/>
                    <a:pt x="103" y="61"/>
                  </a:cubicBezTo>
                  <a:cubicBezTo>
                    <a:pt x="110" y="63"/>
                    <a:pt x="118" y="64"/>
                    <a:pt x="126" y="64"/>
                  </a:cubicBezTo>
                  <a:cubicBezTo>
                    <a:pt x="124" y="57"/>
                    <a:pt x="124" y="46"/>
                    <a:pt x="126" y="40"/>
                  </a:cubicBezTo>
                  <a:cubicBezTo>
                    <a:pt x="131" y="23"/>
                    <a:pt x="141" y="11"/>
                    <a:pt x="156" y="4"/>
                  </a:cubicBezTo>
                  <a:cubicBezTo>
                    <a:pt x="160" y="3"/>
                    <a:pt x="164" y="2"/>
                    <a:pt x="168" y="1"/>
                  </a:cubicBezTo>
                  <a:cubicBezTo>
                    <a:pt x="170" y="1"/>
                    <a:pt x="172" y="0"/>
                    <a:pt x="174" y="0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Freeform 17">
              <a:extLst>
                <a:ext uri="{FF2B5EF4-FFF2-40B4-BE49-F238E27FC236}">
                  <a16:creationId xmlns:a16="http://schemas.microsoft.com/office/drawing/2014/main" id="{7F1218DC-FD91-B7C1-7554-841986244F5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6611672" y="11867558"/>
              <a:ext cx="1474945" cy="1474945"/>
            </a:xfrm>
            <a:custGeom>
              <a:avLst/>
              <a:gdLst>
                <a:gd name="T0" fmla="*/ 2147483646 w 256"/>
                <a:gd name="T1" fmla="*/ 2147483646 h 256"/>
                <a:gd name="T2" fmla="*/ 2147483646 w 256"/>
                <a:gd name="T3" fmla="*/ 2147483646 h 256"/>
                <a:gd name="T4" fmla="*/ 0 w 256"/>
                <a:gd name="T5" fmla="*/ 2147483646 h 256"/>
                <a:gd name="T6" fmla="*/ 0 w 256"/>
                <a:gd name="T7" fmla="*/ 2147483646 h 256"/>
                <a:gd name="T8" fmla="*/ 2147483646 w 256"/>
                <a:gd name="T9" fmla="*/ 0 h 256"/>
                <a:gd name="T10" fmla="*/ 2147483646 w 256"/>
                <a:gd name="T11" fmla="*/ 0 h 256"/>
                <a:gd name="T12" fmla="*/ 2147483646 w 256"/>
                <a:gd name="T13" fmla="*/ 2147483646 h 256"/>
                <a:gd name="T14" fmla="*/ 2147483646 w 256"/>
                <a:gd name="T15" fmla="*/ 2147483646 h 256"/>
                <a:gd name="T16" fmla="*/ 2147483646 w 256"/>
                <a:gd name="T17" fmla="*/ 2147483646 h 256"/>
                <a:gd name="T18" fmla="*/ 2147483646 w 256"/>
                <a:gd name="T19" fmla="*/ 2147483646 h 256"/>
                <a:gd name="T20" fmla="*/ 2147483646 w 256"/>
                <a:gd name="T21" fmla="*/ 2147483646 h 256"/>
                <a:gd name="T22" fmla="*/ 2147483646 w 256"/>
                <a:gd name="T23" fmla="*/ 2147483646 h 256"/>
                <a:gd name="T24" fmla="*/ 2147483646 w 256"/>
                <a:gd name="T25" fmla="*/ 2147483646 h 256"/>
                <a:gd name="T26" fmla="*/ 2147483646 w 256"/>
                <a:gd name="T27" fmla="*/ 2147483646 h 256"/>
                <a:gd name="T28" fmla="*/ 2147483646 w 256"/>
                <a:gd name="T29" fmla="*/ 2147483646 h 256"/>
                <a:gd name="T30" fmla="*/ 2147483646 w 256"/>
                <a:gd name="T31" fmla="*/ 2147483646 h 256"/>
                <a:gd name="T32" fmla="*/ 2147483646 w 256"/>
                <a:gd name="T33" fmla="*/ 2147483646 h 256"/>
                <a:gd name="T34" fmla="*/ 2147483646 w 256"/>
                <a:gd name="T35" fmla="*/ 2147483646 h 256"/>
                <a:gd name="T36" fmla="*/ 2147483646 w 256"/>
                <a:gd name="T37" fmla="*/ 2147483646 h 256"/>
                <a:gd name="T38" fmla="*/ 2147483646 w 256"/>
                <a:gd name="T39" fmla="*/ 2147483646 h 256"/>
                <a:gd name="T40" fmla="*/ 2147483646 w 256"/>
                <a:gd name="T41" fmla="*/ 2147483646 h 256"/>
                <a:gd name="T42" fmla="*/ 2147483646 w 256"/>
                <a:gd name="T43" fmla="*/ 2147483646 h 256"/>
                <a:gd name="T44" fmla="*/ 2147483646 w 256"/>
                <a:gd name="T45" fmla="*/ 2147483646 h 256"/>
                <a:gd name="T46" fmla="*/ 2147483646 w 256"/>
                <a:gd name="T47" fmla="*/ 2147483646 h 256"/>
                <a:gd name="T48" fmla="*/ 2147483646 w 256"/>
                <a:gd name="T49" fmla="*/ 2147483646 h 256"/>
                <a:gd name="T50" fmla="*/ 2147483646 w 256"/>
                <a:gd name="T51" fmla="*/ 2147483646 h 256"/>
                <a:gd name="T52" fmla="*/ 2147483646 w 256"/>
                <a:gd name="T53" fmla="*/ 2147483646 h 256"/>
                <a:gd name="T54" fmla="*/ 2147483646 w 256"/>
                <a:gd name="T55" fmla="*/ 2147483646 h 256"/>
                <a:gd name="T56" fmla="*/ 2147483646 w 256"/>
                <a:gd name="T57" fmla="*/ 2147483646 h 25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256" h="256">
                  <a:moveTo>
                    <a:pt x="236" y="256"/>
                  </a:moveTo>
                  <a:cubicBezTo>
                    <a:pt x="20" y="256"/>
                    <a:pt x="20" y="256"/>
                    <a:pt x="20" y="256"/>
                  </a:cubicBezTo>
                  <a:cubicBezTo>
                    <a:pt x="9" y="256"/>
                    <a:pt x="0" y="248"/>
                    <a:pt x="0" y="237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236" y="0"/>
                    <a:pt x="236" y="0"/>
                    <a:pt x="236" y="0"/>
                  </a:cubicBezTo>
                  <a:cubicBezTo>
                    <a:pt x="247" y="0"/>
                    <a:pt x="256" y="9"/>
                    <a:pt x="256" y="20"/>
                  </a:cubicBezTo>
                  <a:cubicBezTo>
                    <a:pt x="256" y="237"/>
                    <a:pt x="256" y="237"/>
                    <a:pt x="256" y="237"/>
                  </a:cubicBezTo>
                  <a:cubicBezTo>
                    <a:pt x="256" y="248"/>
                    <a:pt x="247" y="256"/>
                    <a:pt x="236" y="256"/>
                  </a:cubicBezTo>
                  <a:moveTo>
                    <a:pt x="109" y="49"/>
                  </a:moveTo>
                  <a:cubicBezTo>
                    <a:pt x="97" y="49"/>
                    <a:pt x="86" y="51"/>
                    <a:pt x="78" y="55"/>
                  </a:cubicBezTo>
                  <a:cubicBezTo>
                    <a:pt x="71" y="59"/>
                    <a:pt x="65" y="65"/>
                    <a:pt x="62" y="71"/>
                  </a:cubicBezTo>
                  <a:cubicBezTo>
                    <a:pt x="60" y="77"/>
                    <a:pt x="58" y="84"/>
                    <a:pt x="58" y="96"/>
                  </a:cubicBezTo>
                  <a:cubicBezTo>
                    <a:pt x="58" y="108"/>
                    <a:pt x="58" y="108"/>
                    <a:pt x="58" y="108"/>
                  </a:cubicBezTo>
                  <a:cubicBezTo>
                    <a:pt x="39" y="108"/>
                    <a:pt x="39" y="108"/>
                    <a:pt x="39" y="108"/>
                  </a:cubicBezTo>
                  <a:cubicBezTo>
                    <a:pt x="39" y="138"/>
                    <a:pt x="39" y="138"/>
                    <a:pt x="39" y="138"/>
                  </a:cubicBezTo>
                  <a:cubicBezTo>
                    <a:pt x="58" y="138"/>
                    <a:pt x="58" y="138"/>
                    <a:pt x="58" y="138"/>
                  </a:cubicBezTo>
                  <a:cubicBezTo>
                    <a:pt x="58" y="237"/>
                    <a:pt x="58" y="237"/>
                    <a:pt x="58" y="237"/>
                  </a:cubicBezTo>
                  <a:cubicBezTo>
                    <a:pt x="99" y="237"/>
                    <a:pt x="99" y="237"/>
                    <a:pt x="99" y="237"/>
                  </a:cubicBezTo>
                  <a:cubicBezTo>
                    <a:pt x="99" y="138"/>
                    <a:pt x="99" y="138"/>
                    <a:pt x="99" y="138"/>
                  </a:cubicBezTo>
                  <a:cubicBezTo>
                    <a:pt x="125" y="138"/>
                    <a:pt x="125" y="138"/>
                    <a:pt x="125" y="138"/>
                  </a:cubicBezTo>
                  <a:cubicBezTo>
                    <a:pt x="132" y="108"/>
                    <a:pt x="132" y="108"/>
                    <a:pt x="132" y="108"/>
                  </a:cubicBezTo>
                  <a:cubicBezTo>
                    <a:pt x="99" y="108"/>
                    <a:pt x="99" y="108"/>
                    <a:pt x="99" y="108"/>
                  </a:cubicBezTo>
                  <a:cubicBezTo>
                    <a:pt x="99" y="97"/>
                    <a:pt x="99" y="97"/>
                    <a:pt x="99" y="97"/>
                  </a:cubicBezTo>
                  <a:cubicBezTo>
                    <a:pt x="99" y="90"/>
                    <a:pt x="100" y="85"/>
                    <a:pt x="103" y="82"/>
                  </a:cubicBezTo>
                  <a:cubicBezTo>
                    <a:pt x="106" y="80"/>
                    <a:pt x="111" y="78"/>
                    <a:pt x="117" y="78"/>
                  </a:cubicBezTo>
                  <a:cubicBezTo>
                    <a:pt x="123" y="78"/>
                    <a:pt x="128" y="81"/>
                    <a:pt x="134" y="85"/>
                  </a:cubicBezTo>
                  <a:cubicBezTo>
                    <a:pt x="142" y="57"/>
                    <a:pt x="142" y="57"/>
                    <a:pt x="142" y="57"/>
                  </a:cubicBezTo>
                  <a:cubicBezTo>
                    <a:pt x="130" y="53"/>
                    <a:pt x="121" y="49"/>
                    <a:pt x="109" y="49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02" name="TextBox 101"/>
          <p:cNvSpPr txBox="1"/>
          <p:nvPr/>
        </p:nvSpPr>
        <p:spPr>
          <a:xfrm>
            <a:off x="4299674" y="427976"/>
            <a:ext cx="15825193" cy="1631198"/>
          </a:xfrm>
          <a:prstGeom prst="rect">
            <a:avLst/>
          </a:prstGeom>
          <a:noFill/>
        </p:spPr>
        <p:txBody>
          <a:bodyPr wrap="none" lIns="91422" tIns="45711" rIns="91422" bIns="45711" rtlCol="0">
            <a:spAutoFit/>
          </a:bodyPr>
          <a:lstStyle/>
          <a:p>
            <a:r>
              <a:rPr lang="en-US" sz="10000" b="1" dirty="0">
                <a:solidFill>
                  <a:schemeClr val="bg1"/>
                </a:solidFill>
                <a:latin typeface="Calibri" panose="020F0502020204030204" pitchFamily="34" charset="0"/>
                <a:ea typeface="Lato" charset="0"/>
                <a:cs typeface="Calibri" panose="020F0502020204030204" pitchFamily="34" charset="0"/>
              </a:rPr>
              <a:t>Give Us a BIG WAVE on Social</a:t>
            </a:r>
            <a:endParaRPr lang="id-ID" sz="10000" b="1" dirty="0">
              <a:solidFill>
                <a:schemeClr val="bg1"/>
              </a:solidFill>
              <a:latin typeface="Calibri" panose="020F0502020204030204" pitchFamily="34" charset="0"/>
              <a:ea typeface="Lato" charset="0"/>
              <a:cs typeface="Calibri" panose="020F0502020204030204" pitchFamily="34" charset="0"/>
            </a:endParaRP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35E29EEB-E920-E3DD-EF1C-EE9726F02C1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9292" y="1095745"/>
            <a:ext cx="10846456" cy="3436496"/>
          </a:xfrm>
          <a:prstGeom prst="rect">
            <a:avLst/>
          </a:prstGeom>
        </p:spPr>
      </p:pic>
      <p:grpSp>
        <p:nvGrpSpPr>
          <p:cNvPr id="7175" name="Group 7174">
            <a:extLst>
              <a:ext uri="{FF2B5EF4-FFF2-40B4-BE49-F238E27FC236}">
                <a16:creationId xmlns:a16="http://schemas.microsoft.com/office/drawing/2014/main" id="{0862FC21-35FD-CFE9-E919-33CD16778D17}"/>
              </a:ext>
            </a:extLst>
          </p:cNvPr>
          <p:cNvGrpSpPr/>
          <p:nvPr/>
        </p:nvGrpSpPr>
        <p:grpSpPr>
          <a:xfrm>
            <a:off x="3186853" y="4079421"/>
            <a:ext cx="8348654" cy="2201451"/>
            <a:chOff x="3186853" y="4079421"/>
            <a:chExt cx="8348654" cy="2201451"/>
          </a:xfrm>
        </p:grpSpPr>
        <p:sp>
          <p:nvSpPr>
            <p:cNvPr id="7169" name="Rectangle 7168">
              <a:extLst>
                <a:ext uri="{FF2B5EF4-FFF2-40B4-BE49-F238E27FC236}">
                  <a16:creationId xmlns:a16="http://schemas.microsoft.com/office/drawing/2014/main" id="{39DD4F95-87E8-5125-BA52-DB13075810CE}"/>
                </a:ext>
              </a:extLst>
            </p:cNvPr>
            <p:cNvSpPr/>
            <p:nvPr/>
          </p:nvSpPr>
          <p:spPr>
            <a:xfrm>
              <a:off x="3186853" y="4079421"/>
              <a:ext cx="8348654" cy="2201451"/>
            </a:xfrm>
            <a:prstGeom prst="rect">
              <a:avLst/>
            </a:prstGeom>
            <a:solidFill>
              <a:srgbClr val="02BEB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0"/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552C4761-589E-4F93-A4B5-218361A8D8D8}"/>
                </a:ext>
              </a:extLst>
            </p:cNvPr>
            <p:cNvSpPr txBox="1"/>
            <p:nvPr/>
          </p:nvSpPr>
          <p:spPr>
            <a:xfrm>
              <a:off x="4568432" y="4432587"/>
              <a:ext cx="5745447" cy="1323421"/>
            </a:xfrm>
            <a:prstGeom prst="rect">
              <a:avLst/>
            </a:prstGeom>
            <a:noFill/>
          </p:spPr>
          <p:txBody>
            <a:bodyPr wrap="none" lIns="91422" tIns="45711" rIns="91422" bIns="45711" rtlCol="0">
              <a:spAutoFit/>
            </a:bodyPr>
            <a:lstStyle/>
            <a:p>
              <a:r>
                <a:rPr lang="en-US" sz="8000" b="1" dirty="0">
                  <a:solidFill>
                    <a:schemeClr val="bg1"/>
                  </a:solidFill>
                  <a:latin typeface="Calibri" panose="020F0502020204030204" pitchFamily="34" charset="0"/>
                  <a:ea typeface="Lato" charset="0"/>
                  <a:cs typeface="Calibri" panose="020F0502020204030204" pitchFamily="34" charset="0"/>
                </a:rPr>
                <a:t>#SCWMANIA</a:t>
              </a:r>
              <a:endParaRPr lang="id-ID" sz="8000" b="1" dirty="0">
                <a:solidFill>
                  <a:schemeClr val="bg1"/>
                </a:solidFill>
                <a:latin typeface="Calibri" panose="020F0502020204030204" pitchFamily="34" charset="0"/>
                <a:ea typeface="Lato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7177" name="Group 7176">
            <a:extLst>
              <a:ext uri="{FF2B5EF4-FFF2-40B4-BE49-F238E27FC236}">
                <a16:creationId xmlns:a16="http://schemas.microsoft.com/office/drawing/2014/main" id="{9585A44A-EDDF-6D91-F027-9539E74049BF}"/>
              </a:ext>
            </a:extLst>
          </p:cNvPr>
          <p:cNvGrpSpPr/>
          <p:nvPr/>
        </p:nvGrpSpPr>
        <p:grpSpPr>
          <a:xfrm>
            <a:off x="12747647" y="4102847"/>
            <a:ext cx="8912070" cy="2201451"/>
            <a:chOff x="12747647" y="4102847"/>
            <a:chExt cx="8912070" cy="2201451"/>
          </a:xfrm>
        </p:grpSpPr>
        <p:sp>
          <p:nvSpPr>
            <p:cNvPr id="7171" name="Rectangle 7170">
              <a:extLst>
                <a:ext uri="{FF2B5EF4-FFF2-40B4-BE49-F238E27FC236}">
                  <a16:creationId xmlns:a16="http://schemas.microsoft.com/office/drawing/2014/main" id="{74CCA672-DD01-3209-E72D-93C3EA425E5C}"/>
                </a:ext>
              </a:extLst>
            </p:cNvPr>
            <p:cNvSpPr/>
            <p:nvPr/>
          </p:nvSpPr>
          <p:spPr>
            <a:xfrm>
              <a:off x="12747647" y="4102847"/>
              <a:ext cx="8912070" cy="2201451"/>
            </a:xfrm>
            <a:prstGeom prst="rect">
              <a:avLst/>
            </a:prstGeom>
            <a:solidFill>
              <a:srgbClr val="02BEB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0"/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5C629AAB-C298-7AF8-BA35-C20A7836B22D}"/>
                </a:ext>
              </a:extLst>
            </p:cNvPr>
            <p:cNvSpPr txBox="1"/>
            <p:nvPr/>
          </p:nvSpPr>
          <p:spPr>
            <a:xfrm>
              <a:off x="13247209" y="4466357"/>
              <a:ext cx="8058260" cy="1323421"/>
            </a:xfrm>
            <a:prstGeom prst="rect">
              <a:avLst/>
            </a:prstGeom>
            <a:noFill/>
          </p:spPr>
          <p:txBody>
            <a:bodyPr wrap="none" lIns="91422" tIns="45711" rIns="91422" bIns="45711" rtlCol="0">
              <a:spAutoFit/>
            </a:bodyPr>
            <a:lstStyle/>
            <a:p>
              <a:r>
                <a:rPr lang="en-US" sz="8000" b="1" dirty="0">
                  <a:solidFill>
                    <a:schemeClr val="bg1"/>
                  </a:solidFill>
                  <a:latin typeface="Calibri" panose="020F0502020204030204" pitchFamily="34" charset="0"/>
                  <a:ea typeface="Lato" charset="0"/>
                  <a:cs typeface="Calibri" panose="020F0502020204030204" pitchFamily="34" charset="0"/>
                </a:rPr>
                <a:t>#AQUAEXSUMMIT</a:t>
              </a:r>
              <a:endParaRPr lang="id-ID" sz="8000" b="1" dirty="0">
                <a:solidFill>
                  <a:schemeClr val="bg1"/>
                </a:solidFill>
                <a:latin typeface="Calibri" panose="020F0502020204030204" pitchFamily="34" charset="0"/>
                <a:ea typeface="Lato" charset="0"/>
                <a:cs typeface="Calibri" panose="020F0502020204030204" pitchFamily="34" charset="0"/>
              </a:endParaRPr>
            </a:p>
          </p:txBody>
        </p:sp>
      </p:grpSp>
      <p:pic>
        <p:nvPicPr>
          <p:cNvPr id="7179" name="Picture 7178">
            <a:extLst>
              <a:ext uri="{FF2B5EF4-FFF2-40B4-BE49-F238E27FC236}">
                <a16:creationId xmlns:a16="http://schemas.microsoft.com/office/drawing/2014/main" id="{303735D0-A6AE-FDDD-6157-58B6F97BEB1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44064" y="6797069"/>
            <a:ext cx="24428458" cy="47157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542882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1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1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7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7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" name="Group 29">
            <a:extLst>
              <a:ext uri="{FF2B5EF4-FFF2-40B4-BE49-F238E27FC236}">
                <a16:creationId xmlns:a16="http://schemas.microsoft.com/office/drawing/2014/main" id="{6F151CF0-AF3C-9C51-5AC6-CBE09215EF96}"/>
              </a:ext>
            </a:extLst>
          </p:cNvPr>
          <p:cNvGrpSpPr/>
          <p:nvPr/>
        </p:nvGrpSpPr>
        <p:grpSpPr>
          <a:xfrm>
            <a:off x="0" y="12067476"/>
            <a:ext cx="24428458" cy="1677111"/>
            <a:chOff x="0" y="12067476"/>
            <a:chExt cx="24428458" cy="1677111"/>
          </a:xfrm>
        </p:grpSpPr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A7634006-2BE6-BCE1-3169-621F410EDAFF}"/>
                </a:ext>
              </a:extLst>
            </p:cNvPr>
            <p:cNvSpPr/>
            <p:nvPr/>
          </p:nvSpPr>
          <p:spPr>
            <a:xfrm>
              <a:off x="0" y="12067476"/>
              <a:ext cx="24428458" cy="1677111"/>
            </a:xfrm>
            <a:prstGeom prst="rect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6E2CF79F-5F69-67BD-13CC-37AE11F83D08}"/>
                </a:ext>
              </a:extLst>
            </p:cNvPr>
            <p:cNvSpPr txBox="1"/>
            <p:nvPr/>
          </p:nvSpPr>
          <p:spPr>
            <a:xfrm>
              <a:off x="10082338" y="12184707"/>
              <a:ext cx="12425494" cy="1323421"/>
            </a:xfrm>
            <a:prstGeom prst="rect">
              <a:avLst/>
            </a:prstGeom>
            <a:noFill/>
          </p:spPr>
          <p:txBody>
            <a:bodyPr wrap="square" lIns="91422" tIns="45711" rIns="91422" bIns="45711" rtlCol="0">
              <a:spAutoFit/>
            </a:bodyPr>
            <a:lstStyle/>
            <a:p>
              <a:pPr algn="ctr"/>
              <a:r>
                <a:rPr lang="en-US" sz="8000" b="1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scwfit.com/certs</a:t>
              </a:r>
            </a:p>
          </p:txBody>
        </p:sp>
      </p:grpSp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C5785096-801C-4ABD-8D1F-92E4C5CF5B0E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144" b="24144"/>
          <a:stretch>
            <a:fillRect/>
          </a:stretch>
        </p:blipFill>
        <p:spPr>
          <a:xfrm>
            <a:off x="0" y="0"/>
            <a:ext cx="24377650" cy="6461125"/>
          </a:xfrm>
        </p:spPr>
      </p:pic>
      <p:sp>
        <p:nvSpPr>
          <p:cNvPr id="61" name="Rectangle 60"/>
          <p:cNvSpPr/>
          <p:nvPr/>
        </p:nvSpPr>
        <p:spPr>
          <a:xfrm>
            <a:off x="20060" y="0"/>
            <a:ext cx="24377655" cy="6460435"/>
          </a:xfrm>
          <a:prstGeom prst="rect">
            <a:avLst/>
          </a:prstGeom>
          <a:solidFill>
            <a:schemeClr val="accent6"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43797" tIns="121899" rIns="243797" bIns="121899" rtlCol="0" anchor="ctr"/>
          <a:lstStyle/>
          <a:p>
            <a:pPr algn="ctr"/>
            <a:endParaRPr lang="en-US" baseline="-25000" dirty="0"/>
          </a:p>
        </p:txBody>
      </p:sp>
      <p:sp>
        <p:nvSpPr>
          <p:cNvPr id="63" name="Subtitle 2"/>
          <p:cNvSpPr txBox="1">
            <a:spLocks/>
          </p:cNvSpPr>
          <p:nvPr/>
        </p:nvSpPr>
        <p:spPr>
          <a:xfrm>
            <a:off x="7603116" y="-36845"/>
            <a:ext cx="16666554" cy="172819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sz="9600" b="1" spc="-400" dirty="0">
              <a:solidFill>
                <a:schemeClr val="bg1"/>
              </a:solidFill>
              <a:latin typeface="Lato Regular"/>
              <a:ea typeface="Franchise" pitchFamily="49" charset="0"/>
              <a:cs typeface="Lato Regular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B29B0A2C-B1F1-63DE-B7C8-83DAC5413B9A}"/>
              </a:ext>
            </a:extLst>
          </p:cNvPr>
          <p:cNvGrpSpPr/>
          <p:nvPr/>
        </p:nvGrpSpPr>
        <p:grpSpPr>
          <a:xfrm>
            <a:off x="-111870" y="1296514"/>
            <a:ext cx="9016547" cy="12419486"/>
            <a:chOff x="209946" y="1330624"/>
            <a:chExt cx="9016547" cy="12419486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5629FA7D-C7BD-0A6F-4CB2-39D0E7D0D4B0}"/>
                </a:ext>
              </a:extLst>
            </p:cNvPr>
            <p:cNvGrpSpPr/>
            <p:nvPr/>
          </p:nvGrpSpPr>
          <p:grpSpPr>
            <a:xfrm>
              <a:off x="209946" y="1330624"/>
              <a:ext cx="9016547" cy="12419486"/>
              <a:chOff x="209946" y="1330624"/>
              <a:chExt cx="9016547" cy="12419486"/>
            </a:xfrm>
          </p:grpSpPr>
          <p:pic>
            <p:nvPicPr>
              <p:cNvPr id="6" name="Picture 5">
                <a:extLst>
                  <a:ext uri="{FF2B5EF4-FFF2-40B4-BE49-F238E27FC236}">
                    <a16:creationId xmlns:a16="http://schemas.microsoft.com/office/drawing/2014/main" id="{47CC2BEE-489D-4630-BCB1-7DAF25DA061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09946" y="1330624"/>
                <a:ext cx="9016547" cy="12419486"/>
              </a:xfrm>
              <a:prstGeom prst="rect">
                <a:avLst/>
              </a:prstGeom>
            </p:spPr>
          </p:pic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3405AFA4-CE9C-C154-2970-B4F4FD2687E0}"/>
                  </a:ext>
                </a:extLst>
              </p:cNvPr>
              <p:cNvSpPr/>
              <p:nvPr/>
            </p:nvSpPr>
            <p:spPr>
              <a:xfrm>
                <a:off x="2572896" y="2194718"/>
                <a:ext cx="4290646" cy="1920453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DD984EA5-BE75-CD5E-1B18-328DF2DC1387}"/>
                </a:ext>
              </a:extLst>
            </p:cNvPr>
            <p:cNvSpPr txBox="1"/>
            <p:nvPr/>
          </p:nvSpPr>
          <p:spPr>
            <a:xfrm>
              <a:off x="2507052" y="2374199"/>
              <a:ext cx="4290646" cy="646313"/>
            </a:xfrm>
            <a:prstGeom prst="rect">
              <a:avLst/>
            </a:prstGeom>
            <a:noFill/>
          </p:spPr>
          <p:txBody>
            <a:bodyPr wrap="square" lIns="91422" tIns="45711" rIns="91422" bIns="45711" rtlCol="0">
              <a:spAutoFit/>
            </a:bodyPr>
            <a:lstStyle/>
            <a:p>
              <a:pPr algn="ctr"/>
              <a:r>
                <a:rPr lang="en-US" b="1" dirty="0">
                  <a:latin typeface="Calibri" panose="020F0502020204030204" pitchFamily="34" charset="0"/>
                  <a:cs typeface="Calibri" panose="020F0502020204030204" pitchFamily="34" charset="0"/>
                </a:rPr>
                <a:t>SCW AQUA EXERCISE</a:t>
              </a:r>
              <a:endParaRPr lang="id-ID" b="1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33DD3757-B23E-3C28-FBC9-ADEDE9A719D7}"/>
                </a:ext>
              </a:extLst>
            </p:cNvPr>
            <p:cNvSpPr txBox="1"/>
            <p:nvPr/>
          </p:nvSpPr>
          <p:spPr>
            <a:xfrm>
              <a:off x="2445262" y="2927184"/>
              <a:ext cx="4290646" cy="646313"/>
            </a:xfrm>
            <a:prstGeom prst="rect">
              <a:avLst/>
            </a:prstGeom>
            <a:noFill/>
          </p:spPr>
          <p:txBody>
            <a:bodyPr wrap="square" lIns="91422" tIns="45711" rIns="91422" bIns="45711" rtlCol="0">
              <a:spAutoFit/>
            </a:bodyPr>
            <a:lstStyle/>
            <a:p>
              <a:pPr algn="ctr"/>
              <a:r>
                <a:rPr lang="en-US" b="1" dirty="0">
                  <a:latin typeface="Calibri" panose="020F0502020204030204" pitchFamily="34" charset="0"/>
                  <a:cs typeface="Calibri" panose="020F0502020204030204" pitchFamily="34" charset="0"/>
                </a:rPr>
                <a:t>CERTIFICATION</a:t>
              </a:r>
              <a:endParaRPr lang="id-ID" b="1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5F08091A-CE9F-49D6-9DFE-1E5E9EAB6D04}"/>
                </a:ext>
              </a:extLst>
            </p:cNvPr>
            <p:cNvSpPr txBox="1"/>
            <p:nvPr/>
          </p:nvSpPr>
          <p:spPr>
            <a:xfrm>
              <a:off x="2343422" y="3505703"/>
              <a:ext cx="4290646" cy="646313"/>
            </a:xfrm>
            <a:prstGeom prst="rect">
              <a:avLst/>
            </a:prstGeom>
            <a:noFill/>
          </p:spPr>
          <p:txBody>
            <a:bodyPr wrap="square" lIns="91422" tIns="45711" rIns="91422" bIns="45711" rtlCol="0">
              <a:spAutoFit/>
            </a:bodyPr>
            <a:lstStyle/>
            <a:p>
              <a:pPr algn="ctr"/>
              <a:r>
                <a:rPr lang="en-US" b="1" dirty="0">
                  <a:latin typeface="Calibri" panose="020F0502020204030204" pitchFamily="34" charset="0"/>
                  <a:cs typeface="Calibri" panose="020F0502020204030204" pitchFamily="34" charset="0"/>
                </a:rPr>
                <a:t>COURSE</a:t>
              </a:r>
              <a:endParaRPr lang="id-ID" b="1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EC82A770-1923-D23E-3D90-BE8F5A54B25F}"/>
              </a:ext>
            </a:extLst>
          </p:cNvPr>
          <p:cNvGrpSpPr/>
          <p:nvPr/>
        </p:nvGrpSpPr>
        <p:grpSpPr>
          <a:xfrm>
            <a:off x="6375648" y="942352"/>
            <a:ext cx="19896926" cy="4415343"/>
            <a:chOff x="6375648" y="1716074"/>
            <a:chExt cx="19896926" cy="4415343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EEE28E3F-4CC0-7F54-53A1-DC230207BC5E}"/>
                </a:ext>
              </a:extLst>
            </p:cNvPr>
            <p:cNvGrpSpPr/>
            <p:nvPr/>
          </p:nvGrpSpPr>
          <p:grpSpPr>
            <a:xfrm>
              <a:off x="6375648" y="1716074"/>
              <a:ext cx="19896926" cy="2742827"/>
              <a:chOff x="6375648" y="1716074"/>
              <a:chExt cx="19896926" cy="2742827"/>
            </a:xfrm>
          </p:grpSpPr>
          <p:sp>
            <p:nvSpPr>
              <p:cNvPr id="64" name="Subtitle 2"/>
              <p:cNvSpPr txBox="1">
                <a:spLocks/>
              </p:cNvSpPr>
              <p:nvPr/>
            </p:nvSpPr>
            <p:spPr>
              <a:xfrm>
                <a:off x="6375648" y="1716074"/>
                <a:ext cx="19896926" cy="2742827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342900" indent="-3429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>
                  <a:buNone/>
                </a:pPr>
                <a:r>
                  <a:rPr lang="en-US" sz="10000" b="1" dirty="0">
                    <a:solidFill>
                      <a:schemeClr val="bg1"/>
                    </a:solidFill>
                    <a:latin typeface="Calibri" panose="020F0502020204030204" pitchFamily="34" charset="0"/>
                    <a:ea typeface="Franchise" pitchFamily="49" charset="0"/>
                    <a:cs typeface="Calibri" panose="020F0502020204030204" pitchFamily="34" charset="0"/>
                  </a:rPr>
                  <a:t>SCW</a:t>
                </a:r>
              </a:p>
            </p:txBody>
          </p:sp>
          <p:sp>
            <p:nvSpPr>
              <p:cNvPr id="7" name="Subtitle 2">
                <a:extLst>
                  <a:ext uri="{FF2B5EF4-FFF2-40B4-BE49-F238E27FC236}">
                    <a16:creationId xmlns:a16="http://schemas.microsoft.com/office/drawing/2014/main" id="{A13EDA67-15E8-78A3-D22C-597EF2F43808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375648" y="2935858"/>
                <a:ext cx="19896926" cy="88727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342900" indent="-3429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>
                  <a:buNone/>
                </a:pPr>
                <a:r>
                  <a:rPr lang="en-US" sz="11000" b="1" dirty="0">
                    <a:solidFill>
                      <a:schemeClr val="bg1"/>
                    </a:solidFill>
                    <a:latin typeface="Calibri" panose="020F0502020204030204" pitchFamily="34" charset="0"/>
                    <a:ea typeface="Franchise" pitchFamily="49" charset="0"/>
                    <a:cs typeface="Calibri" panose="020F0502020204030204" pitchFamily="34" charset="0"/>
                  </a:rPr>
                  <a:t>Online Certifications</a:t>
                </a:r>
              </a:p>
            </p:txBody>
          </p:sp>
        </p:grpSp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EC7B6B8C-1FBD-5FC8-BDD4-3C4E4FAB8CD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0082338" y="4483629"/>
              <a:ext cx="12561968" cy="1647788"/>
            </a:xfrm>
            <a:prstGeom prst="rect">
              <a:avLst/>
            </a:prstGeom>
          </p:spPr>
        </p:pic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06E584E0-C7CA-EF14-7539-97040267D953}"/>
              </a:ext>
            </a:extLst>
          </p:cNvPr>
          <p:cNvSpPr txBox="1"/>
          <p:nvPr/>
        </p:nvSpPr>
        <p:spPr>
          <a:xfrm>
            <a:off x="10017689" y="6691898"/>
            <a:ext cx="12425494" cy="1200310"/>
          </a:xfrm>
          <a:prstGeom prst="rect">
            <a:avLst/>
          </a:prstGeom>
          <a:noFill/>
        </p:spPr>
        <p:txBody>
          <a:bodyPr wrap="square" lIns="91422" tIns="45711" rIns="91422" bIns="45711" rtlCol="0">
            <a:spAutoFit/>
          </a:bodyPr>
          <a:lstStyle/>
          <a:p>
            <a:pPr algn="ctr"/>
            <a:r>
              <a:rPr lang="en-US" sz="7200" b="1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Each Course Includes:</a:t>
            </a:r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F5C3F801-3162-AEEB-67A8-DC1B455AE8BE}"/>
              </a:ext>
            </a:extLst>
          </p:cNvPr>
          <p:cNvGrpSpPr/>
          <p:nvPr/>
        </p:nvGrpSpPr>
        <p:grpSpPr>
          <a:xfrm>
            <a:off x="9480153" y="8242524"/>
            <a:ext cx="3205526" cy="4158420"/>
            <a:chOff x="9480153" y="8242524"/>
            <a:chExt cx="3205526" cy="4158420"/>
          </a:xfrm>
        </p:grpSpPr>
        <p:sp>
          <p:nvSpPr>
            <p:cNvPr id="60" name="Freeform 7"/>
            <p:cNvSpPr>
              <a:spLocks noEditPoints="1"/>
            </p:cNvSpPr>
            <p:nvPr/>
          </p:nvSpPr>
          <p:spPr bwMode="auto">
            <a:xfrm>
              <a:off x="9737450" y="8242524"/>
              <a:ext cx="2744035" cy="2744750"/>
            </a:xfrm>
            <a:custGeom>
              <a:avLst/>
              <a:gdLst>
                <a:gd name="T0" fmla="*/ 106 w 212"/>
                <a:gd name="T1" fmla="*/ 212 h 212"/>
                <a:gd name="T2" fmla="*/ 0 w 212"/>
                <a:gd name="T3" fmla="*/ 106 h 212"/>
                <a:gd name="T4" fmla="*/ 106 w 212"/>
                <a:gd name="T5" fmla="*/ 0 h 212"/>
                <a:gd name="T6" fmla="*/ 212 w 212"/>
                <a:gd name="T7" fmla="*/ 106 h 212"/>
                <a:gd name="T8" fmla="*/ 106 w 212"/>
                <a:gd name="T9" fmla="*/ 212 h 212"/>
                <a:gd name="T10" fmla="*/ 106 w 212"/>
                <a:gd name="T11" fmla="*/ 20 h 212"/>
                <a:gd name="T12" fmla="*/ 20 w 212"/>
                <a:gd name="T13" fmla="*/ 106 h 212"/>
                <a:gd name="T14" fmla="*/ 106 w 212"/>
                <a:gd name="T15" fmla="*/ 192 h 212"/>
                <a:gd name="T16" fmla="*/ 192 w 212"/>
                <a:gd name="T17" fmla="*/ 106 h 212"/>
                <a:gd name="T18" fmla="*/ 106 w 212"/>
                <a:gd name="T19" fmla="*/ 20 h 2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12" h="212">
                  <a:moveTo>
                    <a:pt x="106" y="212"/>
                  </a:moveTo>
                  <a:cubicBezTo>
                    <a:pt x="48" y="212"/>
                    <a:pt x="0" y="165"/>
                    <a:pt x="0" y="106"/>
                  </a:cubicBezTo>
                  <a:cubicBezTo>
                    <a:pt x="0" y="48"/>
                    <a:pt x="48" y="0"/>
                    <a:pt x="106" y="0"/>
                  </a:cubicBezTo>
                  <a:cubicBezTo>
                    <a:pt x="165" y="0"/>
                    <a:pt x="212" y="48"/>
                    <a:pt x="212" y="106"/>
                  </a:cubicBezTo>
                  <a:cubicBezTo>
                    <a:pt x="212" y="165"/>
                    <a:pt x="165" y="212"/>
                    <a:pt x="106" y="212"/>
                  </a:cubicBezTo>
                  <a:close/>
                  <a:moveTo>
                    <a:pt x="106" y="20"/>
                  </a:moveTo>
                  <a:cubicBezTo>
                    <a:pt x="59" y="20"/>
                    <a:pt x="20" y="59"/>
                    <a:pt x="20" y="106"/>
                  </a:cubicBezTo>
                  <a:cubicBezTo>
                    <a:pt x="20" y="154"/>
                    <a:pt x="59" y="192"/>
                    <a:pt x="106" y="192"/>
                  </a:cubicBezTo>
                  <a:cubicBezTo>
                    <a:pt x="154" y="192"/>
                    <a:pt x="192" y="154"/>
                    <a:pt x="192" y="106"/>
                  </a:cubicBezTo>
                  <a:cubicBezTo>
                    <a:pt x="192" y="59"/>
                    <a:pt x="154" y="20"/>
                    <a:pt x="106" y="2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vert="horz" wrap="square" lIns="182843" tIns="91422" rIns="182843" bIns="91422" numCol="1" anchor="t" anchorCtr="0" compatLnSpc="1">
              <a:prstTxWarp prst="textNoShape">
                <a:avLst/>
              </a:prstTxWarp>
            </a:bodyPr>
            <a:lstStyle/>
            <a:p>
              <a:endParaRPr lang="id-ID" dirty="0"/>
            </a:p>
          </p:txBody>
        </p:sp>
        <p:sp>
          <p:nvSpPr>
            <p:cNvPr id="88" name="Content Placeholder 19"/>
            <p:cNvSpPr txBox="1">
              <a:spLocks/>
            </p:cNvSpPr>
            <p:nvPr/>
          </p:nvSpPr>
          <p:spPr>
            <a:xfrm>
              <a:off x="9480153" y="11154429"/>
              <a:ext cx="3205526" cy="1246515"/>
            </a:xfrm>
            <a:prstGeom prst="rect">
              <a:avLst/>
            </a:prstGeom>
          </p:spPr>
          <p:txBody>
            <a:bodyPr vert="horz" lIns="182843" tIns="91422" rIns="182843" bIns="91422" rtlCol="0"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Clr>
                  <a:schemeClr val="accent1"/>
                </a:buClr>
                <a:buSzPct val="80000"/>
                <a:buNone/>
              </a:pPr>
              <a:r>
                <a:rPr lang="en-US" altLang="en-US" sz="3600" b="1" dirty="0">
                  <a:latin typeface="Calibri" panose="020F0502020204030204" pitchFamily="34" charset="0"/>
                  <a:cs typeface="Calibri" panose="020F0502020204030204" pitchFamily="34" charset="0"/>
                </a:rPr>
                <a:t>MANUAL</a:t>
              </a:r>
            </a:p>
          </p:txBody>
        </p:sp>
        <p:sp>
          <p:nvSpPr>
            <p:cNvPr id="18" name="Shape 2535">
              <a:extLst>
                <a:ext uri="{FF2B5EF4-FFF2-40B4-BE49-F238E27FC236}">
                  <a16:creationId xmlns:a16="http://schemas.microsoft.com/office/drawing/2014/main" id="{CA5B64CE-5674-A482-7BEA-74EFC363CCB6}"/>
                </a:ext>
              </a:extLst>
            </p:cNvPr>
            <p:cNvSpPr/>
            <p:nvPr/>
          </p:nvSpPr>
          <p:spPr>
            <a:xfrm>
              <a:off x="10509912" y="8838621"/>
              <a:ext cx="1199109" cy="146557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800" y="8836"/>
                  </a:moveTo>
                  <a:lnTo>
                    <a:pt x="10800" y="5966"/>
                  </a:lnTo>
                  <a:lnTo>
                    <a:pt x="13928" y="8836"/>
                  </a:lnTo>
                  <a:cubicBezTo>
                    <a:pt x="13928" y="8836"/>
                    <a:pt x="10800" y="8836"/>
                    <a:pt x="10800" y="8836"/>
                  </a:cubicBezTo>
                  <a:close/>
                  <a:moveTo>
                    <a:pt x="14400" y="19636"/>
                  </a:moveTo>
                  <a:cubicBezTo>
                    <a:pt x="14400" y="20178"/>
                    <a:pt x="13862" y="20617"/>
                    <a:pt x="13200" y="20617"/>
                  </a:cubicBezTo>
                  <a:lnTo>
                    <a:pt x="2400" y="20617"/>
                  </a:lnTo>
                  <a:cubicBezTo>
                    <a:pt x="1738" y="20617"/>
                    <a:pt x="1200" y="20178"/>
                    <a:pt x="1200" y="19636"/>
                  </a:cubicBezTo>
                  <a:lnTo>
                    <a:pt x="1200" y="6872"/>
                  </a:lnTo>
                  <a:cubicBezTo>
                    <a:pt x="1200" y="6331"/>
                    <a:pt x="1738" y="5891"/>
                    <a:pt x="2400" y="5891"/>
                  </a:cubicBezTo>
                  <a:lnTo>
                    <a:pt x="9600" y="5891"/>
                  </a:lnTo>
                  <a:lnTo>
                    <a:pt x="9600" y="8836"/>
                  </a:lnTo>
                  <a:cubicBezTo>
                    <a:pt x="9600" y="9378"/>
                    <a:pt x="10138" y="9818"/>
                    <a:pt x="10800" y="9818"/>
                  </a:cubicBezTo>
                  <a:lnTo>
                    <a:pt x="14400" y="9818"/>
                  </a:lnTo>
                  <a:cubicBezTo>
                    <a:pt x="14400" y="9818"/>
                    <a:pt x="14400" y="19636"/>
                    <a:pt x="14400" y="19636"/>
                  </a:cubicBezTo>
                  <a:close/>
                  <a:moveTo>
                    <a:pt x="2400" y="4909"/>
                  </a:moveTo>
                  <a:cubicBezTo>
                    <a:pt x="1075" y="4909"/>
                    <a:pt x="0" y="5788"/>
                    <a:pt x="0" y="6872"/>
                  </a:cubicBezTo>
                  <a:lnTo>
                    <a:pt x="0" y="19636"/>
                  </a:lnTo>
                  <a:cubicBezTo>
                    <a:pt x="0" y="20720"/>
                    <a:pt x="1075" y="21600"/>
                    <a:pt x="2400" y="21600"/>
                  </a:cubicBezTo>
                  <a:lnTo>
                    <a:pt x="13200" y="21600"/>
                  </a:lnTo>
                  <a:cubicBezTo>
                    <a:pt x="14525" y="21600"/>
                    <a:pt x="15600" y="20720"/>
                    <a:pt x="15600" y="19636"/>
                  </a:cubicBezTo>
                  <a:lnTo>
                    <a:pt x="15600" y="8836"/>
                  </a:lnTo>
                  <a:lnTo>
                    <a:pt x="11400" y="4909"/>
                  </a:lnTo>
                  <a:cubicBezTo>
                    <a:pt x="11400" y="4909"/>
                    <a:pt x="2400" y="4909"/>
                    <a:pt x="2400" y="4909"/>
                  </a:cubicBezTo>
                  <a:close/>
                  <a:moveTo>
                    <a:pt x="16800" y="3927"/>
                  </a:moveTo>
                  <a:lnTo>
                    <a:pt x="16800" y="1058"/>
                  </a:lnTo>
                  <a:lnTo>
                    <a:pt x="19928" y="3927"/>
                  </a:lnTo>
                  <a:cubicBezTo>
                    <a:pt x="19928" y="3927"/>
                    <a:pt x="16800" y="3927"/>
                    <a:pt x="16800" y="3927"/>
                  </a:cubicBezTo>
                  <a:close/>
                  <a:moveTo>
                    <a:pt x="17400" y="0"/>
                  </a:moveTo>
                  <a:lnTo>
                    <a:pt x="8400" y="0"/>
                  </a:lnTo>
                  <a:cubicBezTo>
                    <a:pt x="7075" y="0"/>
                    <a:pt x="6000" y="879"/>
                    <a:pt x="6000" y="1964"/>
                  </a:cubicBezTo>
                  <a:lnTo>
                    <a:pt x="6000" y="3436"/>
                  </a:lnTo>
                  <a:cubicBezTo>
                    <a:pt x="6000" y="3708"/>
                    <a:pt x="6269" y="3927"/>
                    <a:pt x="6600" y="3927"/>
                  </a:cubicBezTo>
                  <a:cubicBezTo>
                    <a:pt x="6931" y="3927"/>
                    <a:pt x="7200" y="3708"/>
                    <a:pt x="7200" y="3436"/>
                  </a:cubicBezTo>
                  <a:lnTo>
                    <a:pt x="7200" y="1964"/>
                  </a:lnTo>
                  <a:cubicBezTo>
                    <a:pt x="7200" y="1422"/>
                    <a:pt x="7738" y="982"/>
                    <a:pt x="8400" y="982"/>
                  </a:cubicBezTo>
                  <a:lnTo>
                    <a:pt x="15600" y="982"/>
                  </a:lnTo>
                  <a:lnTo>
                    <a:pt x="15600" y="3927"/>
                  </a:lnTo>
                  <a:cubicBezTo>
                    <a:pt x="15600" y="4469"/>
                    <a:pt x="16138" y="4909"/>
                    <a:pt x="16800" y="4909"/>
                  </a:cubicBezTo>
                  <a:lnTo>
                    <a:pt x="20400" y="4909"/>
                  </a:lnTo>
                  <a:lnTo>
                    <a:pt x="20400" y="14727"/>
                  </a:lnTo>
                  <a:cubicBezTo>
                    <a:pt x="20400" y="15269"/>
                    <a:pt x="19862" y="15709"/>
                    <a:pt x="19200" y="15709"/>
                  </a:cubicBezTo>
                  <a:lnTo>
                    <a:pt x="17400" y="15709"/>
                  </a:lnTo>
                  <a:cubicBezTo>
                    <a:pt x="17069" y="15709"/>
                    <a:pt x="16800" y="15929"/>
                    <a:pt x="16800" y="16199"/>
                  </a:cubicBezTo>
                  <a:cubicBezTo>
                    <a:pt x="16800" y="16471"/>
                    <a:pt x="17069" y="16690"/>
                    <a:pt x="17400" y="16690"/>
                  </a:cubicBezTo>
                  <a:lnTo>
                    <a:pt x="19200" y="16690"/>
                  </a:lnTo>
                  <a:cubicBezTo>
                    <a:pt x="20525" y="16690"/>
                    <a:pt x="21600" y="15811"/>
                    <a:pt x="21600" y="14727"/>
                  </a:cubicBezTo>
                  <a:lnTo>
                    <a:pt x="21600" y="3927"/>
                  </a:lnTo>
                  <a:cubicBezTo>
                    <a:pt x="21600" y="3927"/>
                    <a:pt x="17400" y="0"/>
                    <a:pt x="17400" y="0"/>
                  </a:cubicBezTo>
                  <a:close/>
                </a:path>
              </a:pathLst>
            </a:custGeom>
            <a:solidFill>
              <a:srgbClr val="445469"/>
            </a:solidFill>
            <a:ln w="12700">
              <a:miter lim="400000"/>
            </a:ln>
          </p:spPr>
          <p:txBody>
            <a:bodyPr lIns="14284" tIns="14284" rIns="14284" bIns="14284" anchor="ctr"/>
            <a:lstStyle/>
            <a:p>
              <a:pPr defTabSz="171399" eaLnBrk="1" hangingPunct="1">
                <a:defRPr sz="3000" cap="none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1125" dirty="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Calibri" charset="0"/>
                <a:cs typeface="Calibri" charset="0"/>
                <a:sym typeface="Gill Sans"/>
              </a:endParaRP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475EDD47-DE0A-206F-1FA5-C8B8E8E95F5F}"/>
              </a:ext>
            </a:extLst>
          </p:cNvPr>
          <p:cNvGrpSpPr/>
          <p:nvPr/>
        </p:nvGrpSpPr>
        <p:grpSpPr>
          <a:xfrm>
            <a:off x="19771206" y="8247167"/>
            <a:ext cx="4302714" cy="4153777"/>
            <a:chOff x="19771206" y="8247167"/>
            <a:chExt cx="4302714" cy="4153777"/>
          </a:xfrm>
        </p:grpSpPr>
        <p:sp>
          <p:nvSpPr>
            <p:cNvPr id="47" name="Freeform 6"/>
            <p:cNvSpPr>
              <a:spLocks noEditPoints="1"/>
            </p:cNvSpPr>
            <p:nvPr/>
          </p:nvSpPr>
          <p:spPr bwMode="auto">
            <a:xfrm>
              <a:off x="20730602" y="8247167"/>
              <a:ext cx="2728926" cy="2735074"/>
            </a:xfrm>
            <a:custGeom>
              <a:avLst/>
              <a:gdLst>
                <a:gd name="T0" fmla="*/ 106 w 212"/>
                <a:gd name="T1" fmla="*/ 212 h 212"/>
                <a:gd name="T2" fmla="*/ 0 w 212"/>
                <a:gd name="T3" fmla="*/ 106 h 212"/>
                <a:gd name="T4" fmla="*/ 106 w 212"/>
                <a:gd name="T5" fmla="*/ 0 h 212"/>
                <a:gd name="T6" fmla="*/ 212 w 212"/>
                <a:gd name="T7" fmla="*/ 106 h 212"/>
                <a:gd name="T8" fmla="*/ 106 w 212"/>
                <a:gd name="T9" fmla="*/ 212 h 212"/>
                <a:gd name="T10" fmla="*/ 106 w 212"/>
                <a:gd name="T11" fmla="*/ 20 h 212"/>
                <a:gd name="T12" fmla="*/ 20 w 212"/>
                <a:gd name="T13" fmla="*/ 106 h 212"/>
                <a:gd name="T14" fmla="*/ 106 w 212"/>
                <a:gd name="T15" fmla="*/ 192 h 212"/>
                <a:gd name="T16" fmla="*/ 192 w 212"/>
                <a:gd name="T17" fmla="*/ 106 h 212"/>
                <a:gd name="T18" fmla="*/ 106 w 212"/>
                <a:gd name="T19" fmla="*/ 20 h 2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12" h="212">
                  <a:moveTo>
                    <a:pt x="106" y="212"/>
                  </a:moveTo>
                  <a:cubicBezTo>
                    <a:pt x="48" y="212"/>
                    <a:pt x="0" y="165"/>
                    <a:pt x="0" y="106"/>
                  </a:cubicBezTo>
                  <a:cubicBezTo>
                    <a:pt x="0" y="48"/>
                    <a:pt x="48" y="0"/>
                    <a:pt x="106" y="0"/>
                  </a:cubicBezTo>
                  <a:cubicBezTo>
                    <a:pt x="165" y="0"/>
                    <a:pt x="212" y="48"/>
                    <a:pt x="212" y="106"/>
                  </a:cubicBezTo>
                  <a:cubicBezTo>
                    <a:pt x="212" y="165"/>
                    <a:pt x="165" y="212"/>
                    <a:pt x="106" y="212"/>
                  </a:cubicBezTo>
                  <a:close/>
                  <a:moveTo>
                    <a:pt x="106" y="20"/>
                  </a:moveTo>
                  <a:cubicBezTo>
                    <a:pt x="59" y="20"/>
                    <a:pt x="20" y="59"/>
                    <a:pt x="20" y="106"/>
                  </a:cubicBezTo>
                  <a:cubicBezTo>
                    <a:pt x="20" y="154"/>
                    <a:pt x="59" y="192"/>
                    <a:pt x="106" y="192"/>
                  </a:cubicBezTo>
                  <a:cubicBezTo>
                    <a:pt x="154" y="192"/>
                    <a:pt x="192" y="154"/>
                    <a:pt x="192" y="106"/>
                  </a:cubicBezTo>
                  <a:cubicBezTo>
                    <a:pt x="192" y="59"/>
                    <a:pt x="154" y="20"/>
                    <a:pt x="106" y="20"/>
                  </a:cubicBezTo>
                  <a:close/>
                </a:path>
              </a:pathLst>
            </a:custGeom>
            <a:solidFill>
              <a:srgbClr val="BD392F"/>
            </a:solidFill>
            <a:ln>
              <a:noFill/>
            </a:ln>
          </p:spPr>
          <p:txBody>
            <a:bodyPr vert="horz" wrap="square" lIns="182843" tIns="91422" rIns="182843" bIns="91422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52" name="Content Placeholder 19"/>
            <p:cNvSpPr txBox="1">
              <a:spLocks/>
            </p:cNvSpPr>
            <p:nvPr/>
          </p:nvSpPr>
          <p:spPr>
            <a:xfrm>
              <a:off x="19771206" y="11154429"/>
              <a:ext cx="4302714" cy="1246515"/>
            </a:xfrm>
            <a:prstGeom prst="rect">
              <a:avLst/>
            </a:prstGeom>
          </p:spPr>
          <p:txBody>
            <a:bodyPr vert="horz" lIns="182843" tIns="91422" rIns="182843" bIns="91422" rtlCol="0"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457200" lvl="1" indent="0" algn="ctr">
                <a:spcBef>
                  <a:spcPct val="20000"/>
                </a:spcBef>
                <a:buClr>
                  <a:schemeClr val="accent2"/>
                </a:buClr>
                <a:buSzPct val="90000"/>
                <a:buNone/>
              </a:pPr>
              <a:r>
                <a:rPr lang="en-US" altLang="en-US" sz="3600" b="1" dirty="0">
                  <a:latin typeface="Calibri" panose="020F0502020204030204" pitchFamily="34" charset="0"/>
                  <a:cs typeface="Calibri" panose="020F0502020204030204" pitchFamily="34" charset="0"/>
                </a:rPr>
                <a:t>FREE LIVE COURSE</a:t>
              </a:r>
              <a:br>
                <a:rPr lang="en-US" altLang="en-US" sz="3600" b="1" dirty="0">
                  <a:latin typeface="Calibri" panose="020F0502020204030204" pitchFamily="34" charset="0"/>
                  <a:cs typeface="Calibri" panose="020F0502020204030204" pitchFamily="34" charset="0"/>
                </a:rPr>
              </a:br>
              <a:endParaRPr lang="en-US" altLang="en-US" sz="3600" b="1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2" name="Freeform 161">
              <a:extLst>
                <a:ext uri="{FF2B5EF4-FFF2-40B4-BE49-F238E27FC236}">
                  <a16:creationId xmlns:a16="http://schemas.microsoft.com/office/drawing/2014/main" id="{93C58ADE-ED6F-16D4-E3D2-607113F454CE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21439814" y="8746615"/>
              <a:ext cx="1310502" cy="1706696"/>
            </a:xfrm>
            <a:custGeom>
              <a:avLst/>
              <a:gdLst>
                <a:gd name="T0" fmla="*/ 236 w 472"/>
                <a:gd name="T1" fmla="*/ 0 h 619"/>
                <a:gd name="T2" fmla="*/ 236 w 472"/>
                <a:gd name="T3" fmla="*/ 0 h 619"/>
                <a:gd name="T4" fmla="*/ 0 w 472"/>
                <a:gd name="T5" fmla="*/ 235 h 619"/>
                <a:gd name="T6" fmla="*/ 236 w 472"/>
                <a:gd name="T7" fmla="*/ 618 h 619"/>
                <a:gd name="T8" fmla="*/ 471 w 472"/>
                <a:gd name="T9" fmla="*/ 235 h 619"/>
                <a:gd name="T10" fmla="*/ 236 w 472"/>
                <a:gd name="T11" fmla="*/ 0 h 619"/>
                <a:gd name="T12" fmla="*/ 236 w 472"/>
                <a:gd name="T13" fmla="*/ 559 h 619"/>
                <a:gd name="T14" fmla="*/ 236 w 472"/>
                <a:gd name="T15" fmla="*/ 559 h 619"/>
                <a:gd name="T16" fmla="*/ 45 w 472"/>
                <a:gd name="T17" fmla="*/ 235 h 619"/>
                <a:gd name="T18" fmla="*/ 236 w 472"/>
                <a:gd name="T19" fmla="*/ 29 h 619"/>
                <a:gd name="T20" fmla="*/ 427 w 472"/>
                <a:gd name="T21" fmla="*/ 235 h 619"/>
                <a:gd name="T22" fmla="*/ 236 w 472"/>
                <a:gd name="T23" fmla="*/ 559 h 619"/>
                <a:gd name="T24" fmla="*/ 236 w 472"/>
                <a:gd name="T25" fmla="*/ 132 h 619"/>
                <a:gd name="T26" fmla="*/ 236 w 472"/>
                <a:gd name="T27" fmla="*/ 132 h 619"/>
                <a:gd name="T28" fmla="*/ 133 w 472"/>
                <a:gd name="T29" fmla="*/ 235 h 619"/>
                <a:gd name="T30" fmla="*/ 236 w 472"/>
                <a:gd name="T31" fmla="*/ 323 h 619"/>
                <a:gd name="T32" fmla="*/ 339 w 472"/>
                <a:gd name="T33" fmla="*/ 235 h 619"/>
                <a:gd name="T34" fmla="*/ 236 w 472"/>
                <a:gd name="T35" fmla="*/ 132 h 619"/>
                <a:gd name="T36" fmla="*/ 236 w 472"/>
                <a:gd name="T37" fmla="*/ 294 h 619"/>
                <a:gd name="T38" fmla="*/ 236 w 472"/>
                <a:gd name="T39" fmla="*/ 294 h 619"/>
                <a:gd name="T40" fmla="*/ 177 w 472"/>
                <a:gd name="T41" fmla="*/ 235 h 619"/>
                <a:gd name="T42" fmla="*/ 236 w 472"/>
                <a:gd name="T43" fmla="*/ 176 h 619"/>
                <a:gd name="T44" fmla="*/ 295 w 472"/>
                <a:gd name="T45" fmla="*/ 235 h 619"/>
                <a:gd name="T46" fmla="*/ 236 w 472"/>
                <a:gd name="T47" fmla="*/ 294 h 6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472" h="619">
                  <a:moveTo>
                    <a:pt x="236" y="0"/>
                  </a:moveTo>
                  <a:lnTo>
                    <a:pt x="236" y="0"/>
                  </a:lnTo>
                  <a:cubicBezTo>
                    <a:pt x="104" y="0"/>
                    <a:pt x="0" y="103"/>
                    <a:pt x="0" y="235"/>
                  </a:cubicBezTo>
                  <a:cubicBezTo>
                    <a:pt x="0" y="323"/>
                    <a:pt x="192" y="618"/>
                    <a:pt x="236" y="618"/>
                  </a:cubicBezTo>
                  <a:cubicBezTo>
                    <a:pt x="280" y="618"/>
                    <a:pt x="471" y="323"/>
                    <a:pt x="471" y="235"/>
                  </a:cubicBezTo>
                  <a:cubicBezTo>
                    <a:pt x="471" y="103"/>
                    <a:pt x="368" y="0"/>
                    <a:pt x="236" y="0"/>
                  </a:cubicBezTo>
                  <a:close/>
                  <a:moveTo>
                    <a:pt x="236" y="559"/>
                  </a:moveTo>
                  <a:lnTo>
                    <a:pt x="236" y="559"/>
                  </a:lnTo>
                  <a:cubicBezTo>
                    <a:pt x="207" y="559"/>
                    <a:pt x="45" y="309"/>
                    <a:pt x="45" y="235"/>
                  </a:cubicBezTo>
                  <a:cubicBezTo>
                    <a:pt x="45" y="117"/>
                    <a:pt x="133" y="29"/>
                    <a:pt x="236" y="29"/>
                  </a:cubicBezTo>
                  <a:cubicBezTo>
                    <a:pt x="339" y="29"/>
                    <a:pt x="427" y="117"/>
                    <a:pt x="427" y="235"/>
                  </a:cubicBezTo>
                  <a:cubicBezTo>
                    <a:pt x="427" y="309"/>
                    <a:pt x="266" y="559"/>
                    <a:pt x="236" y="559"/>
                  </a:cubicBezTo>
                  <a:close/>
                  <a:moveTo>
                    <a:pt x="236" y="132"/>
                  </a:moveTo>
                  <a:lnTo>
                    <a:pt x="236" y="132"/>
                  </a:lnTo>
                  <a:cubicBezTo>
                    <a:pt x="177" y="132"/>
                    <a:pt x="133" y="176"/>
                    <a:pt x="133" y="235"/>
                  </a:cubicBezTo>
                  <a:cubicBezTo>
                    <a:pt x="133" y="279"/>
                    <a:pt x="177" y="323"/>
                    <a:pt x="236" y="323"/>
                  </a:cubicBezTo>
                  <a:cubicBezTo>
                    <a:pt x="295" y="323"/>
                    <a:pt x="339" y="279"/>
                    <a:pt x="339" y="235"/>
                  </a:cubicBezTo>
                  <a:cubicBezTo>
                    <a:pt x="339" y="176"/>
                    <a:pt x="295" y="132"/>
                    <a:pt x="236" y="132"/>
                  </a:cubicBezTo>
                  <a:close/>
                  <a:moveTo>
                    <a:pt x="236" y="294"/>
                  </a:moveTo>
                  <a:lnTo>
                    <a:pt x="236" y="294"/>
                  </a:lnTo>
                  <a:cubicBezTo>
                    <a:pt x="207" y="294"/>
                    <a:pt x="177" y="264"/>
                    <a:pt x="177" y="235"/>
                  </a:cubicBezTo>
                  <a:cubicBezTo>
                    <a:pt x="177" y="191"/>
                    <a:pt x="207" y="176"/>
                    <a:pt x="236" y="176"/>
                  </a:cubicBezTo>
                  <a:cubicBezTo>
                    <a:pt x="266" y="176"/>
                    <a:pt x="295" y="191"/>
                    <a:pt x="295" y="235"/>
                  </a:cubicBezTo>
                  <a:cubicBezTo>
                    <a:pt x="295" y="264"/>
                    <a:pt x="266" y="294"/>
                    <a:pt x="236" y="294"/>
                  </a:cubicBezTo>
                  <a:close/>
                </a:path>
              </a:pathLst>
            </a:custGeom>
            <a:solidFill>
              <a:srgbClr val="BD392F"/>
            </a:solidFill>
            <a:ln>
              <a:noFill/>
            </a:ln>
            <a:effectLst/>
            <a:extLst>
              <a:ext uri="{91240B29-F687-4f45-9708-019B960494DF}"/>
              <a:ext uri="{AF507438-7753-43e0-B8FC-AC1667EBCBE1}"/>
            </a:extLst>
          </p:spPr>
          <p:txBody>
            <a:bodyPr wrap="none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7DA21E85-4398-6B81-90C4-468BB1B6C569}"/>
              </a:ext>
            </a:extLst>
          </p:cNvPr>
          <p:cNvGrpSpPr/>
          <p:nvPr/>
        </p:nvGrpSpPr>
        <p:grpSpPr>
          <a:xfrm>
            <a:off x="16754996" y="8242525"/>
            <a:ext cx="3498107" cy="4158419"/>
            <a:chOff x="16754996" y="8242525"/>
            <a:chExt cx="3498107" cy="4158419"/>
          </a:xfrm>
        </p:grpSpPr>
        <p:sp>
          <p:nvSpPr>
            <p:cNvPr id="43" name="Freeform 9"/>
            <p:cNvSpPr>
              <a:spLocks noEditPoints="1"/>
            </p:cNvSpPr>
            <p:nvPr/>
          </p:nvSpPr>
          <p:spPr bwMode="auto">
            <a:xfrm>
              <a:off x="17197964" y="8242525"/>
              <a:ext cx="2744034" cy="2744749"/>
            </a:xfrm>
            <a:custGeom>
              <a:avLst/>
              <a:gdLst>
                <a:gd name="T0" fmla="*/ 106 w 212"/>
                <a:gd name="T1" fmla="*/ 212 h 212"/>
                <a:gd name="T2" fmla="*/ 0 w 212"/>
                <a:gd name="T3" fmla="*/ 106 h 212"/>
                <a:gd name="T4" fmla="*/ 106 w 212"/>
                <a:gd name="T5" fmla="*/ 0 h 212"/>
                <a:gd name="T6" fmla="*/ 212 w 212"/>
                <a:gd name="T7" fmla="*/ 106 h 212"/>
                <a:gd name="T8" fmla="*/ 106 w 212"/>
                <a:gd name="T9" fmla="*/ 212 h 212"/>
                <a:gd name="T10" fmla="*/ 106 w 212"/>
                <a:gd name="T11" fmla="*/ 20 h 212"/>
                <a:gd name="T12" fmla="*/ 20 w 212"/>
                <a:gd name="T13" fmla="*/ 106 h 212"/>
                <a:gd name="T14" fmla="*/ 106 w 212"/>
                <a:gd name="T15" fmla="*/ 192 h 212"/>
                <a:gd name="T16" fmla="*/ 192 w 212"/>
                <a:gd name="T17" fmla="*/ 106 h 212"/>
                <a:gd name="T18" fmla="*/ 106 w 212"/>
                <a:gd name="T19" fmla="*/ 20 h 2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12" h="212">
                  <a:moveTo>
                    <a:pt x="106" y="212"/>
                  </a:moveTo>
                  <a:cubicBezTo>
                    <a:pt x="48" y="212"/>
                    <a:pt x="0" y="165"/>
                    <a:pt x="0" y="106"/>
                  </a:cubicBezTo>
                  <a:cubicBezTo>
                    <a:pt x="0" y="48"/>
                    <a:pt x="48" y="0"/>
                    <a:pt x="106" y="0"/>
                  </a:cubicBezTo>
                  <a:cubicBezTo>
                    <a:pt x="165" y="0"/>
                    <a:pt x="212" y="48"/>
                    <a:pt x="212" y="106"/>
                  </a:cubicBezTo>
                  <a:cubicBezTo>
                    <a:pt x="212" y="165"/>
                    <a:pt x="165" y="212"/>
                    <a:pt x="106" y="212"/>
                  </a:cubicBezTo>
                  <a:close/>
                  <a:moveTo>
                    <a:pt x="106" y="20"/>
                  </a:moveTo>
                  <a:cubicBezTo>
                    <a:pt x="59" y="20"/>
                    <a:pt x="20" y="59"/>
                    <a:pt x="20" y="106"/>
                  </a:cubicBezTo>
                  <a:cubicBezTo>
                    <a:pt x="20" y="154"/>
                    <a:pt x="59" y="192"/>
                    <a:pt x="106" y="192"/>
                  </a:cubicBezTo>
                  <a:cubicBezTo>
                    <a:pt x="154" y="192"/>
                    <a:pt x="192" y="154"/>
                    <a:pt x="192" y="106"/>
                  </a:cubicBezTo>
                  <a:cubicBezTo>
                    <a:pt x="192" y="59"/>
                    <a:pt x="154" y="20"/>
                    <a:pt x="106" y="20"/>
                  </a:cubicBezTo>
                  <a:close/>
                </a:path>
              </a:pathLst>
            </a:custGeom>
            <a:solidFill>
              <a:srgbClr val="F29B26"/>
            </a:solidFill>
            <a:ln>
              <a:noFill/>
            </a:ln>
          </p:spPr>
          <p:txBody>
            <a:bodyPr vert="horz" wrap="square" lIns="182843" tIns="91422" rIns="182843" bIns="91422" numCol="1" anchor="t" anchorCtr="0" compatLnSpc="1">
              <a:prstTxWarp prst="textNoShape">
                <a:avLst/>
              </a:prstTxWarp>
            </a:bodyPr>
            <a:lstStyle/>
            <a:p>
              <a:endParaRPr lang="id-ID" dirty="0"/>
            </a:p>
          </p:txBody>
        </p:sp>
        <p:sp>
          <p:nvSpPr>
            <p:cNvPr id="58" name="Content Placeholder 19"/>
            <p:cNvSpPr txBox="1">
              <a:spLocks/>
            </p:cNvSpPr>
            <p:nvPr/>
          </p:nvSpPr>
          <p:spPr>
            <a:xfrm>
              <a:off x="16754996" y="11154429"/>
              <a:ext cx="3498107" cy="1246515"/>
            </a:xfrm>
            <a:prstGeom prst="rect">
              <a:avLst/>
            </a:prstGeom>
          </p:spPr>
          <p:txBody>
            <a:bodyPr vert="horz" lIns="182843" tIns="91422" rIns="182843" bIns="91422" rtlCol="0"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Clr>
                  <a:schemeClr val="accent1"/>
                </a:buClr>
                <a:buSzPct val="80000"/>
                <a:buNone/>
              </a:pPr>
              <a:r>
                <a:rPr lang="en-US" altLang="en-US" sz="3600" b="1" dirty="0">
                  <a:latin typeface="Calibri" panose="020F0502020204030204" pitchFamily="34" charset="0"/>
                  <a:cs typeface="Calibri" panose="020F0502020204030204" pitchFamily="34" charset="0"/>
                </a:rPr>
                <a:t>EXAM</a:t>
              </a:r>
              <a:endParaRPr lang="en-US" altLang="en-US" sz="360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3" name="Freeform 157">
              <a:extLst>
                <a:ext uri="{FF2B5EF4-FFF2-40B4-BE49-F238E27FC236}">
                  <a16:creationId xmlns:a16="http://schemas.microsoft.com/office/drawing/2014/main" id="{8C81846F-BF61-8B92-9740-EFBA83FDA13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820658" y="8858338"/>
              <a:ext cx="1545864" cy="1501189"/>
            </a:xfrm>
            <a:custGeom>
              <a:avLst/>
              <a:gdLst>
                <a:gd name="T0" fmla="*/ 309 w 634"/>
                <a:gd name="T1" fmla="*/ 88 h 619"/>
                <a:gd name="T2" fmla="*/ 309 w 634"/>
                <a:gd name="T3" fmla="*/ 88 h 619"/>
                <a:gd name="T4" fmla="*/ 176 w 634"/>
                <a:gd name="T5" fmla="*/ 235 h 619"/>
                <a:gd name="T6" fmla="*/ 309 w 634"/>
                <a:gd name="T7" fmla="*/ 367 h 619"/>
                <a:gd name="T8" fmla="*/ 456 w 634"/>
                <a:gd name="T9" fmla="*/ 235 h 619"/>
                <a:gd name="T10" fmla="*/ 309 w 634"/>
                <a:gd name="T11" fmla="*/ 88 h 619"/>
                <a:gd name="T12" fmla="*/ 309 w 634"/>
                <a:gd name="T13" fmla="*/ 323 h 619"/>
                <a:gd name="T14" fmla="*/ 309 w 634"/>
                <a:gd name="T15" fmla="*/ 323 h 619"/>
                <a:gd name="T16" fmla="*/ 221 w 634"/>
                <a:gd name="T17" fmla="*/ 235 h 619"/>
                <a:gd name="T18" fmla="*/ 309 w 634"/>
                <a:gd name="T19" fmla="*/ 132 h 619"/>
                <a:gd name="T20" fmla="*/ 412 w 634"/>
                <a:gd name="T21" fmla="*/ 235 h 619"/>
                <a:gd name="T22" fmla="*/ 309 w 634"/>
                <a:gd name="T23" fmla="*/ 323 h 619"/>
                <a:gd name="T24" fmla="*/ 530 w 634"/>
                <a:gd name="T25" fmla="*/ 338 h 619"/>
                <a:gd name="T26" fmla="*/ 530 w 634"/>
                <a:gd name="T27" fmla="*/ 338 h 619"/>
                <a:gd name="T28" fmla="*/ 559 w 634"/>
                <a:gd name="T29" fmla="*/ 235 h 619"/>
                <a:gd name="T30" fmla="*/ 309 w 634"/>
                <a:gd name="T31" fmla="*/ 0 h 619"/>
                <a:gd name="T32" fmla="*/ 73 w 634"/>
                <a:gd name="T33" fmla="*/ 235 h 619"/>
                <a:gd name="T34" fmla="*/ 103 w 634"/>
                <a:gd name="T35" fmla="*/ 338 h 619"/>
                <a:gd name="T36" fmla="*/ 0 w 634"/>
                <a:gd name="T37" fmla="*/ 500 h 619"/>
                <a:gd name="T38" fmla="*/ 117 w 634"/>
                <a:gd name="T39" fmla="*/ 530 h 619"/>
                <a:gd name="T40" fmla="*/ 206 w 634"/>
                <a:gd name="T41" fmla="*/ 618 h 619"/>
                <a:gd name="T42" fmla="*/ 294 w 634"/>
                <a:gd name="T43" fmla="*/ 471 h 619"/>
                <a:gd name="T44" fmla="*/ 309 w 634"/>
                <a:gd name="T45" fmla="*/ 471 h 619"/>
                <a:gd name="T46" fmla="*/ 324 w 634"/>
                <a:gd name="T47" fmla="*/ 471 h 619"/>
                <a:gd name="T48" fmla="*/ 412 w 634"/>
                <a:gd name="T49" fmla="*/ 618 h 619"/>
                <a:gd name="T50" fmla="*/ 500 w 634"/>
                <a:gd name="T51" fmla="*/ 530 h 619"/>
                <a:gd name="T52" fmla="*/ 633 w 634"/>
                <a:gd name="T53" fmla="*/ 500 h 619"/>
                <a:gd name="T54" fmla="*/ 530 w 634"/>
                <a:gd name="T55" fmla="*/ 338 h 619"/>
                <a:gd name="T56" fmla="*/ 206 w 634"/>
                <a:gd name="T57" fmla="*/ 544 h 619"/>
                <a:gd name="T58" fmla="*/ 206 w 634"/>
                <a:gd name="T59" fmla="*/ 544 h 619"/>
                <a:gd name="T60" fmla="*/ 147 w 634"/>
                <a:gd name="T61" fmla="*/ 500 h 619"/>
                <a:gd name="T62" fmla="*/ 58 w 634"/>
                <a:gd name="T63" fmla="*/ 471 h 619"/>
                <a:gd name="T64" fmla="*/ 117 w 634"/>
                <a:gd name="T65" fmla="*/ 382 h 619"/>
                <a:gd name="T66" fmla="*/ 250 w 634"/>
                <a:gd name="T67" fmla="*/ 456 h 619"/>
                <a:gd name="T68" fmla="*/ 206 w 634"/>
                <a:gd name="T69" fmla="*/ 544 h 619"/>
                <a:gd name="T70" fmla="*/ 309 w 634"/>
                <a:gd name="T71" fmla="*/ 426 h 619"/>
                <a:gd name="T72" fmla="*/ 309 w 634"/>
                <a:gd name="T73" fmla="*/ 426 h 619"/>
                <a:gd name="T74" fmla="*/ 117 w 634"/>
                <a:gd name="T75" fmla="*/ 235 h 619"/>
                <a:gd name="T76" fmla="*/ 309 w 634"/>
                <a:gd name="T77" fmla="*/ 29 h 619"/>
                <a:gd name="T78" fmla="*/ 515 w 634"/>
                <a:gd name="T79" fmla="*/ 235 h 619"/>
                <a:gd name="T80" fmla="*/ 309 w 634"/>
                <a:gd name="T81" fmla="*/ 426 h 619"/>
                <a:gd name="T82" fmla="*/ 485 w 634"/>
                <a:gd name="T83" fmla="*/ 500 h 619"/>
                <a:gd name="T84" fmla="*/ 485 w 634"/>
                <a:gd name="T85" fmla="*/ 500 h 619"/>
                <a:gd name="T86" fmla="*/ 426 w 634"/>
                <a:gd name="T87" fmla="*/ 544 h 619"/>
                <a:gd name="T88" fmla="*/ 368 w 634"/>
                <a:gd name="T89" fmla="*/ 456 h 619"/>
                <a:gd name="T90" fmla="*/ 500 w 634"/>
                <a:gd name="T91" fmla="*/ 382 h 619"/>
                <a:gd name="T92" fmla="*/ 559 w 634"/>
                <a:gd name="T93" fmla="*/ 471 h 619"/>
                <a:gd name="T94" fmla="*/ 485 w 634"/>
                <a:gd name="T95" fmla="*/ 500 h 6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634" h="619">
                  <a:moveTo>
                    <a:pt x="309" y="88"/>
                  </a:moveTo>
                  <a:lnTo>
                    <a:pt x="309" y="88"/>
                  </a:lnTo>
                  <a:cubicBezTo>
                    <a:pt x="235" y="88"/>
                    <a:pt x="176" y="162"/>
                    <a:pt x="176" y="235"/>
                  </a:cubicBezTo>
                  <a:cubicBezTo>
                    <a:pt x="176" y="309"/>
                    <a:pt x="235" y="367"/>
                    <a:pt x="309" y="367"/>
                  </a:cubicBezTo>
                  <a:cubicBezTo>
                    <a:pt x="383" y="367"/>
                    <a:pt x="456" y="309"/>
                    <a:pt x="456" y="235"/>
                  </a:cubicBezTo>
                  <a:cubicBezTo>
                    <a:pt x="456" y="162"/>
                    <a:pt x="383" y="88"/>
                    <a:pt x="309" y="88"/>
                  </a:cubicBezTo>
                  <a:close/>
                  <a:moveTo>
                    <a:pt x="309" y="323"/>
                  </a:moveTo>
                  <a:lnTo>
                    <a:pt x="309" y="323"/>
                  </a:lnTo>
                  <a:cubicBezTo>
                    <a:pt x="265" y="323"/>
                    <a:pt x="221" y="279"/>
                    <a:pt x="221" y="235"/>
                  </a:cubicBezTo>
                  <a:cubicBezTo>
                    <a:pt x="221" y="176"/>
                    <a:pt x="265" y="132"/>
                    <a:pt x="309" y="132"/>
                  </a:cubicBezTo>
                  <a:cubicBezTo>
                    <a:pt x="368" y="132"/>
                    <a:pt x="412" y="176"/>
                    <a:pt x="412" y="235"/>
                  </a:cubicBezTo>
                  <a:cubicBezTo>
                    <a:pt x="412" y="279"/>
                    <a:pt x="368" y="323"/>
                    <a:pt x="309" y="323"/>
                  </a:cubicBezTo>
                  <a:close/>
                  <a:moveTo>
                    <a:pt x="530" y="338"/>
                  </a:moveTo>
                  <a:lnTo>
                    <a:pt x="530" y="338"/>
                  </a:lnTo>
                  <a:cubicBezTo>
                    <a:pt x="544" y="309"/>
                    <a:pt x="559" y="264"/>
                    <a:pt x="559" y="235"/>
                  </a:cubicBezTo>
                  <a:cubicBezTo>
                    <a:pt x="559" y="103"/>
                    <a:pt x="441" y="0"/>
                    <a:pt x="309" y="0"/>
                  </a:cubicBezTo>
                  <a:cubicBezTo>
                    <a:pt x="176" y="0"/>
                    <a:pt x="73" y="103"/>
                    <a:pt x="73" y="235"/>
                  </a:cubicBezTo>
                  <a:cubicBezTo>
                    <a:pt x="73" y="264"/>
                    <a:pt x="88" y="309"/>
                    <a:pt x="103" y="338"/>
                  </a:cubicBezTo>
                  <a:cubicBezTo>
                    <a:pt x="0" y="500"/>
                    <a:pt x="0" y="500"/>
                    <a:pt x="0" y="500"/>
                  </a:cubicBezTo>
                  <a:cubicBezTo>
                    <a:pt x="0" y="500"/>
                    <a:pt x="58" y="515"/>
                    <a:pt x="117" y="530"/>
                  </a:cubicBezTo>
                  <a:cubicBezTo>
                    <a:pt x="162" y="574"/>
                    <a:pt x="206" y="618"/>
                    <a:pt x="206" y="618"/>
                  </a:cubicBezTo>
                  <a:cubicBezTo>
                    <a:pt x="294" y="471"/>
                    <a:pt x="294" y="471"/>
                    <a:pt x="294" y="471"/>
                  </a:cubicBezTo>
                  <a:cubicBezTo>
                    <a:pt x="309" y="471"/>
                    <a:pt x="309" y="471"/>
                    <a:pt x="309" y="471"/>
                  </a:cubicBezTo>
                  <a:cubicBezTo>
                    <a:pt x="324" y="471"/>
                    <a:pt x="324" y="471"/>
                    <a:pt x="324" y="471"/>
                  </a:cubicBezTo>
                  <a:cubicBezTo>
                    <a:pt x="412" y="618"/>
                    <a:pt x="412" y="618"/>
                    <a:pt x="412" y="618"/>
                  </a:cubicBezTo>
                  <a:cubicBezTo>
                    <a:pt x="412" y="618"/>
                    <a:pt x="456" y="574"/>
                    <a:pt x="500" y="530"/>
                  </a:cubicBezTo>
                  <a:cubicBezTo>
                    <a:pt x="559" y="515"/>
                    <a:pt x="633" y="500"/>
                    <a:pt x="633" y="500"/>
                  </a:cubicBezTo>
                  <a:lnTo>
                    <a:pt x="530" y="338"/>
                  </a:lnTo>
                  <a:close/>
                  <a:moveTo>
                    <a:pt x="206" y="544"/>
                  </a:moveTo>
                  <a:lnTo>
                    <a:pt x="206" y="544"/>
                  </a:lnTo>
                  <a:cubicBezTo>
                    <a:pt x="206" y="544"/>
                    <a:pt x="176" y="530"/>
                    <a:pt x="147" y="500"/>
                  </a:cubicBezTo>
                  <a:cubicBezTo>
                    <a:pt x="103" y="485"/>
                    <a:pt x="58" y="471"/>
                    <a:pt x="58" y="471"/>
                  </a:cubicBezTo>
                  <a:cubicBezTo>
                    <a:pt x="117" y="382"/>
                    <a:pt x="117" y="382"/>
                    <a:pt x="117" y="382"/>
                  </a:cubicBezTo>
                  <a:cubicBezTo>
                    <a:pt x="147" y="412"/>
                    <a:pt x="206" y="456"/>
                    <a:pt x="250" y="456"/>
                  </a:cubicBezTo>
                  <a:lnTo>
                    <a:pt x="206" y="544"/>
                  </a:lnTo>
                  <a:close/>
                  <a:moveTo>
                    <a:pt x="309" y="426"/>
                  </a:moveTo>
                  <a:lnTo>
                    <a:pt x="309" y="426"/>
                  </a:lnTo>
                  <a:cubicBezTo>
                    <a:pt x="206" y="426"/>
                    <a:pt x="117" y="338"/>
                    <a:pt x="117" y="235"/>
                  </a:cubicBezTo>
                  <a:cubicBezTo>
                    <a:pt x="117" y="117"/>
                    <a:pt x="206" y="29"/>
                    <a:pt x="309" y="29"/>
                  </a:cubicBezTo>
                  <a:cubicBezTo>
                    <a:pt x="426" y="29"/>
                    <a:pt x="515" y="117"/>
                    <a:pt x="515" y="235"/>
                  </a:cubicBezTo>
                  <a:cubicBezTo>
                    <a:pt x="515" y="338"/>
                    <a:pt x="426" y="426"/>
                    <a:pt x="309" y="426"/>
                  </a:cubicBezTo>
                  <a:close/>
                  <a:moveTo>
                    <a:pt x="485" y="500"/>
                  </a:moveTo>
                  <a:lnTo>
                    <a:pt x="485" y="500"/>
                  </a:lnTo>
                  <a:cubicBezTo>
                    <a:pt x="456" y="530"/>
                    <a:pt x="426" y="544"/>
                    <a:pt x="426" y="544"/>
                  </a:cubicBezTo>
                  <a:cubicBezTo>
                    <a:pt x="368" y="456"/>
                    <a:pt x="368" y="456"/>
                    <a:pt x="368" y="456"/>
                  </a:cubicBezTo>
                  <a:cubicBezTo>
                    <a:pt x="426" y="456"/>
                    <a:pt x="471" y="412"/>
                    <a:pt x="500" y="382"/>
                  </a:cubicBezTo>
                  <a:cubicBezTo>
                    <a:pt x="559" y="471"/>
                    <a:pt x="559" y="471"/>
                    <a:pt x="559" y="471"/>
                  </a:cubicBezTo>
                  <a:cubicBezTo>
                    <a:pt x="559" y="471"/>
                    <a:pt x="530" y="485"/>
                    <a:pt x="485" y="500"/>
                  </a:cubicBezTo>
                  <a:close/>
                </a:path>
              </a:pathLst>
            </a:custGeom>
            <a:solidFill>
              <a:srgbClr val="F29B26"/>
            </a:solidFill>
            <a:ln>
              <a:noFill/>
            </a:ln>
            <a:effectLst/>
            <a:extLst>
              <a:ext uri="{91240B29-F687-4f45-9708-019B960494DF}"/>
              <a:ext uri="{AF507438-7753-43e0-B8FC-AC1667EBCBE1}"/>
            </a:extLst>
          </p:spPr>
          <p:txBody>
            <a:bodyPr wrap="none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922B6F65-937D-317D-0B80-F3A531D5BD76}"/>
              </a:ext>
            </a:extLst>
          </p:cNvPr>
          <p:cNvGrpSpPr/>
          <p:nvPr/>
        </p:nvGrpSpPr>
        <p:grpSpPr>
          <a:xfrm>
            <a:off x="13508480" y="8242525"/>
            <a:ext cx="2744034" cy="4158419"/>
            <a:chOff x="13508480" y="8242525"/>
            <a:chExt cx="2744034" cy="4158419"/>
          </a:xfrm>
        </p:grpSpPr>
        <p:sp>
          <p:nvSpPr>
            <p:cNvPr id="38" name="Freeform 7"/>
            <p:cNvSpPr>
              <a:spLocks noEditPoints="1"/>
            </p:cNvSpPr>
            <p:nvPr/>
          </p:nvSpPr>
          <p:spPr bwMode="auto">
            <a:xfrm>
              <a:off x="13508480" y="8242525"/>
              <a:ext cx="2744034" cy="2744749"/>
            </a:xfrm>
            <a:custGeom>
              <a:avLst/>
              <a:gdLst>
                <a:gd name="T0" fmla="*/ 106 w 212"/>
                <a:gd name="T1" fmla="*/ 212 h 212"/>
                <a:gd name="T2" fmla="*/ 0 w 212"/>
                <a:gd name="T3" fmla="*/ 106 h 212"/>
                <a:gd name="T4" fmla="*/ 106 w 212"/>
                <a:gd name="T5" fmla="*/ 0 h 212"/>
                <a:gd name="T6" fmla="*/ 212 w 212"/>
                <a:gd name="T7" fmla="*/ 106 h 212"/>
                <a:gd name="T8" fmla="*/ 106 w 212"/>
                <a:gd name="T9" fmla="*/ 212 h 212"/>
                <a:gd name="T10" fmla="*/ 106 w 212"/>
                <a:gd name="T11" fmla="*/ 20 h 212"/>
                <a:gd name="T12" fmla="*/ 20 w 212"/>
                <a:gd name="T13" fmla="*/ 106 h 212"/>
                <a:gd name="T14" fmla="*/ 106 w 212"/>
                <a:gd name="T15" fmla="*/ 192 h 212"/>
                <a:gd name="T16" fmla="*/ 192 w 212"/>
                <a:gd name="T17" fmla="*/ 106 h 212"/>
                <a:gd name="T18" fmla="*/ 106 w 212"/>
                <a:gd name="T19" fmla="*/ 20 h 2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12" h="212">
                  <a:moveTo>
                    <a:pt x="106" y="212"/>
                  </a:moveTo>
                  <a:cubicBezTo>
                    <a:pt x="48" y="212"/>
                    <a:pt x="0" y="165"/>
                    <a:pt x="0" y="106"/>
                  </a:cubicBezTo>
                  <a:cubicBezTo>
                    <a:pt x="0" y="48"/>
                    <a:pt x="48" y="0"/>
                    <a:pt x="106" y="0"/>
                  </a:cubicBezTo>
                  <a:cubicBezTo>
                    <a:pt x="165" y="0"/>
                    <a:pt x="212" y="48"/>
                    <a:pt x="212" y="106"/>
                  </a:cubicBezTo>
                  <a:cubicBezTo>
                    <a:pt x="212" y="165"/>
                    <a:pt x="165" y="212"/>
                    <a:pt x="106" y="212"/>
                  </a:cubicBezTo>
                  <a:close/>
                  <a:moveTo>
                    <a:pt x="106" y="20"/>
                  </a:moveTo>
                  <a:cubicBezTo>
                    <a:pt x="59" y="20"/>
                    <a:pt x="20" y="59"/>
                    <a:pt x="20" y="106"/>
                  </a:cubicBezTo>
                  <a:cubicBezTo>
                    <a:pt x="20" y="154"/>
                    <a:pt x="59" y="192"/>
                    <a:pt x="106" y="192"/>
                  </a:cubicBezTo>
                  <a:cubicBezTo>
                    <a:pt x="154" y="192"/>
                    <a:pt x="192" y="154"/>
                    <a:pt x="192" y="106"/>
                  </a:cubicBezTo>
                  <a:cubicBezTo>
                    <a:pt x="192" y="59"/>
                    <a:pt x="154" y="20"/>
                    <a:pt x="106" y="20"/>
                  </a:cubicBezTo>
                  <a:close/>
                </a:path>
              </a:pathLst>
            </a:custGeom>
            <a:solidFill>
              <a:srgbClr val="9BBB5C"/>
            </a:solidFill>
            <a:ln>
              <a:noFill/>
            </a:ln>
          </p:spPr>
          <p:txBody>
            <a:bodyPr vert="horz" wrap="square" lIns="182843" tIns="91422" rIns="182843" bIns="91422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55" name="Content Placeholder 19"/>
            <p:cNvSpPr txBox="1">
              <a:spLocks/>
            </p:cNvSpPr>
            <p:nvPr/>
          </p:nvSpPr>
          <p:spPr>
            <a:xfrm>
              <a:off x="13544834" y="11154429"/>
              <a:ext cx="2521371" cy="1246515"/>
            </a:xfrm>
            <a:prstGeom prst="rect">
              <a:avLst/>
            </a:prstGeom>
          </p:spPr>
          <p:txBody>
            <a:bodyPr vert="horz" lIns="182843" tIns="91422" rIns="182843" bIns="91422" rtlCol="0"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Clr>
                  <a:schemeClr val="accent1"/>
                </a:buClr>
                <a:buSzPct val="80000"/>
                <a:buNone/>
              </a:pPr>
              <a:r>
                <a:rPr lang="en-US" altLang="en-US" sz="3600" b="1" dirty="0">
                  <a:latin typeface="Calibri" panose="020F0502020204030204" pitchFamily="34" charset="0"/>
                  <a:cs typeface="Calibri" panose="020F0502020204030204" pitchFamily="34" charset="0"/>
                </a:rPr>
                <a:t>VIDEO</a:t>
              </a:r>
            </a:p>
          </p:txBody>
        </p:sp>
        <p:sp>
          <p:nvSpPr>
            <p:cNvPr id="24" name="Freeform 139">
              <a:extLst>
                <a:ext uri="{FF2B5EF4-FFF2-40B4-BE49-F238E27FC236}">
                  <a16:creationId xmlns:a16="http://schemas.microsoft.com/office/drawing/2014/main" id="{F9F33232-CF2B-1328-22E6-83243A50437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205822" y="8858338"/>
              <a:ext cx="1508121" cy="1298901"/>
            </a:xfrm>
            <a:custGeom>
              <a:avLst/>
              <a:gdLst>
                <a:gd name="T0" fmla="*/ 589 w 634"/>
                <a:gd name="T1" fmla="*/ 236 h 546"/>
                <a:gd name="T2" fmla="*/ 589 w 634"/>
                <a:gd name="T3" fmla="*/ 236 h 546"/>
                <a:gd name="T4" fmla="*/ 471 w 634"/>
                <a:gd name="T5" fmla="*/ 309 h 546"/>
                <a:gd name="T6" fmla="*/ 442 w 634"/>
                <a:gd name="T7" fmla="*/ 250 h 546"/>
                <a:gd name="T8" fmla="*/ 516 w 634"/>
                <a:gd name="T9" fmla="*/ 133 h 546"/>
                <a:gd name="T10" fmla="*/ 383 w 634"/>
                <a:gd name="T11" fmla="*/ 0 h 546"/>
                <a:gd name="T12" fmla="*/ 236 w 634"/>
                <a:gd name="T13" fmla="*/ 133 h 546"/>
                <a:gd name="T14" fmla="*/ 280 w 634"/>
                <a:gd name="T15" fmla="*/ 236 h 546"/>
                <a:gd name="T16" fmla="*/ 207 w 634"/>
                <a:gd name="T17" fmla="*/ 236 h 546"/>
                <a:gd name="T18" fmla="*/ 236 w 634"/>
                <a:gd name="T19" fmla="*/ 162 h 546"/>
                <a:gd name="T20" fmla="*/ 118 w 634"/>
                <a:gd name="T21" fmla="*/ 44 h 546"/>
                <a:gd name="T22" fmla="*/ 0 w 634"/>
                <a:gd name="T23" fmla="*/ 162 h 546"/>
                <a:gd name="T24" fmla="*/ 44 w 634"/>
                <a:gd name="T25" fmla="*/ 250 h 546"/>
                <a:gd name="T26" fmla="*/ 0 w 634"/>
                <a:gd name="T27" fmla="*/ 309 h 546"/>
                <a:gd name="T28" fmla="*/ 0 w 634"/>
                <a:gd name="T29" fmla="*/ 471 h 546"/>
                <a:gd name="T30" fmla="*/ 89 w 634"/>
                <a:gd name="T31" fmla="*/ 545 h 546"/>
                <a:gd name="T32" fmla="*/ 398 w 634"/>
                <a:gd name="T33" fmla="*/ 545 h 546"/>
                <a:gd name="T34" fmla="*/ 471 w 634"/>
                <a:gd name="T35" fmla="*/ 471 h 546"/>
                <a:gd name="T36" fmla="*/ 471 w 634"/>
                <a:gd name="T37" fmla="*/ 457 h 546"/>
                <a:gd name="T38" fmla="*/ 589 w 634"/>
                <a:gd name="T39" fmla="*/ 545 h 546"/>
                <a:gd name="T40" fmla="*/ 633 w 634"/>
                <a:gd name="T41" fmla="*/ 516 h 546"/>
                <a:gd name="T42" fmla="*/ 633 w 634"/>
                <a:gd name="T43" fmla="*/ 280 h 546"/>
                <a:gd name="T44" fmla="*/ 589 w 634"/>
                <a:gd name="T45" fmla="*/ 236 h 546"/>
                <a:gd name="T46" fmla="*/ 44 w 634"/>
                <a:gd name="T47" fmla="*/ 162 h 546"/>
                <a:gd name="T48" fmla="*/ 44 w 634"/>
                <a:gd name="T49" fmla="*/ 162 h 546"/>
                <a:gd name="T50" fmla="*/ 118 w 634"/>
                <a:gd name="T51" fmla="*/ 74 h 546"/>
                <a:gd name="T52" fmla="*/ 207 w 634"/>
                <a:gd name="T53" fmla="*/ 162 h 546"/>
                <a:gd name="T54" fmla="*/ 118 w 634"/>
                <a:gd name="T55" fmla="*/ 236 h 546"/>
                <a:gd name="T56" fmla="*/ 44 w 634"/>
                <a:gd name="T57" fmla="*/ 162 h 546"/>
                <a:gd name="T58" fmla="*/ 442 w 634"/>
                <a:gd name="T59" fmla="*/ 471 h 546"/>
                <a:gd name="T60" fmla="*/ 442 w 634"/>
                <a:gd name="T61" fmla="*/ 471 h 546"/>
                <a:gd name="T62" fmla="*/ 398 w 634"/>
                <a:gd name="T63" fmla="*/ 516 h 546"/>
                <a:gd name="T64" fmla="*/ 89 w 634"/>
                <a:gd name="T65" fmla="*/ 516 h 546"/>
                <a:gd name="T66" fmla="*/ 44 w 634"/>
                <a:gd name="T67" fmla="*/ 471 h 546"/>
                <a:gd name="T68" fmla="*/ 44 w 634"/>
                <a:gd name="T69" fmla="*/ 309 h 546"/>
                <a:gd name="T70" fmla="*/ 89 w 634"/>
                <a:gd name="T71" fmla="*/ 280 h 546"/>
                <a:gd name="T72" fmla="*/ 398 w 634"/>
                <a:gd name="T73" fmla="*/ 280 h 546"/>
                <a:gd name="T74" fmla="*/ 442 w 634"/>
                <a:gd name="T75" fmla="*/ 309 h 546"/>
                <a:gd name="T76" fmla="*/ 442 w 634"/>
                <a:gd name="T77" fmla="*/ 471 h 546"/>
                <a:gd name="T78" fmla="*/ 383 w 634"/>
                <a:gd name="T79" fmla="*/ 236 h 546"/>
                <a:gd name="T80" fmla="*/ 383 w 634"/>
                <a:gd name="T81" fmla="*/ 236 h 546"/>
                <a:gd name="T82" fmla="*/ 280 w 634"/>
                <a:gd name="T83" fmla="*/ 133 h 546"/>
                <a:gd name="T84" fmla="*/ 383 w 634"/>
                <a:gd name="T85" fmla="*/ 44 h 546"/>
                <a:gd name="T86" fmla="*/ 471 w 634"/>
                <a:gd name="T87" fmla="*/ 133 h 546"/>
                <a:gd name="T88" fmla="*/ 383 w 634"/>
                <a:gd name="T89" fmla="*/ 236 h 546"/>
                <a:gd name="T90" fmla="*/ 589 w 634"/>
                <a:gd name="T91" fmla="*/ 516 h 546"/>
                <a:gd name="T92" fmla="*/ 589 w 634"/>
                <a:gd name="T93" fmla="*/ 516 h 546"/>
                <a:gd name="T94" fmla="*/ 471 w 634"/>
                <a:gd name="T95" fmla="*/ 412 h 546"/>
                <a:gd name="T96" fmla="*/ 471 w 634"/>
                <a:gd name="T97" fmla="*/ 354 h 546"/>
                <a:gd name="T98" fmla="*/ 589 w 634"/>
                <a:gd name="T99" fmla="*/ 280 h 546"/>
                <a:gd name="T100" fmla="*/ 589 w 634"/>
                <a:gd name="T101" fmla="*/ 516 h 5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634" h="546">
                  <a:moveTo>
                    <a:pt x="589" y="236"/>
                  </a:moveTo>
                  <a:lnTo>
                    <a:pt x="589" y="236"/>
                  </a:lnTo>
                  <a:cubicBezTo>
                    <a:pt x="471" y="309"/>
                    <a:pt x="471" y="309"/>
                    <a:pt x="471" y="309"/>
                  </a:cubicBezTo>
                  <a:cubicBezTo>
                    <a:pt x="471" y="295"/>
                    <a:pt x="471" y="265"/>
                    <a:pt x="442" y="250"/>
                  </a:cubicBezTo>
                  <a:cubicBezTo>
                    <a:pt x="486" y="236"/>
                    <a:pt x="516" y="191"/>
                    <a:pt x="516" y="133"/>
                  </a:cubicBezTo>
                  <a:cubicBezTo>
                    <a:pt x="516" y="59"/>
                    <a:pt x="457" y="0"/>
                    <a:pt x="383" y="0"/>
                  </a:cubicBezTo>
                  <a:cubicBezTo>
                    <a:pt x="310" y="0"/>
                    <a:pt x="236" y="59"/>
                    <a:pt x="236" y="133"/>
                  </a:cubicBezTo>
                  <a:cubicBezTo>
                    <a:pt x="236" y="177"/>
                    <a:pt x="251" y="207"/>
                    <a:pt x="280" y="236"/>
                  </a:cubicBezTo>
                  <a:cubicBezTo>
                    <a:pt x="207" y="236"/>
                    <a:pt x="207" y="236"/>
                    <a:pt x="207" y="236"/>
                  </a:cubicBezTo>
                  <a:cubicBezTo>
                    <a:pt x="236" y="221"/>
                    <a:pt x="236" y="191"/>
                    <a:pt x="236" y="162"/>
                  </a:cubicBezTo>
                  <a:cubicBezTo>
                    <a:pt x="236" y="89"/>
                    <a:pt x="192" y="44"/>
                    <a:pt x="118" y="44"/>
                  </a:cubicBezTo>
                  <a:cubicBezTo>
                    <a:pt x="59" y="44"/>
                    <a:pt x="0" y="89"/>
                    <a:pt x="0" y="162"/>
                  </a:cubicBezTo>
                  <a:cubicBezTo>
                    <a:pt x="0" y="191"/>
                    <a:pt x="15" y="221"/>
                    <a:pt x="44" y="250"/>
                  </a:cubicBezTo>
                  <a:cubicBezTo>
                    <a:pt x="15" y="265"/>
                    <a:pt x="0" y="280"/>
                    <a:pt x="0" y="309"/>
                  </a:cubicBezTo>
                  <a:cubicBezTo>
                    <a:pt x="0" y="471"/>
                    <a:pt x="0" y="471"/>
                    <a:pt x="0" y="471"/>
                  </a:cubicBezTo>
                  <a:cubicBezTo>
                    <a:pt x="0" y="516"/>
                    <a:pt x="44" y="545"/>
                    <a:pt x="89" y="545"/>
                  </a:cubicBezTo>
                  <a:cubicBezTo>
                    <a:pt x="398" y="545"/>
                    <a:pt x="398" y="545"/>
                    <a:pt x="398" y="545"/>
                  </a:cubicBezTo>
                  <a:cubicBezTo>
                    <a:pt x="442" y="545"/>
                    <a:pt x="471" y="516"/>
                    <a:pt x="471" y="471"/>
                  </a:cubicBezTo>
                  <a:cubicBezTo>
                    <a:pt x="471" y="457"/>
                    <a:pt x="471" y="457"/>
                    <a:pt x="471" y="457"/>
                  </a:cubicBezTo>
                  <a:cubicBezTo>
                    <a:pt x="589" y="545"/>
                    <a:pt x="589" y="545"/>
                    <a:pt x="589" y="545"/>
                  </a:cubicBezTo>
                  <a:cubicBezTo>
                    <a:pt x="619" y="545"/>
                    <a:pt x="633" y="530"/>
                    <a:pt x="633" y="516"/>
                  </a:cubicBezTo>
                  <a:cubicBezTo>
                    <a:pt x="633" y="280"/>
                    <a:pt x="633" y="280"/>
                    <a:pt x="633" y="280"/>
                  </a:cubicBezTo>
                  <a:cubicBezTo>
                    <a:pt x="633" y="250"/>
                    <a:pt x="619" y="236"/>
                    <a:pt x="589" y="236"/>
                  </a:cubicBezTo>
                  <a:close/>
                  <a:moveTo>
                    <a:pt x="44" y="162"/>
                  </a:moveTo>
                  <a:lnTo>
                    <a:pt x="44" y="162"/>
                  </a:lnTo>
                  <a:cubicBezTo>
                    <a:pt x="44" y="118"/>
                    <a:pt x="74" y="74"/>
                    <a:pt x="118" y="74"/>
                  </a:cubicBezTo>
                  <a:cubicBezTo>
                    <a:pt x="162" y="74"/>
                    <a:pt x="207" y="118"/>
                    <a:pt x="207" y="162"/>
                  </a:cubicBezTo>
                  <a:cubicBezTo>
                    <a:pt x="207" y="207"/>
                    <a:pt x="162" y="236"/>
                    <a:pt x="118" y="236"/>
                  </a:cubicBezTo>
                  <a:cubicBezTo>
                    <a:pt x="74" y="236"/>
                    <a:pt x="44" y="207"/>
                    <a:pt x="44" y="162"/>
                  </a:cubicBezTo>
                  <a:close/>
                  <a:moveTo>
                    <a:pt x="442" y="471"/>
                  </a:moveTo>
                  <a:lnTo>
                    <a:pt x="442" y="471"/>
                  </a:lnTo>
                  <a:cubicBezTo>
                    <a:pt x="442" y="486"/>
                    <a:pt x="412" y="516"/>
                    <a:pt x="398" y="516"/>
                  </a:cubicBezTo>
                  <a:cubicBezTo>
                    <a:pt x="89" y="516"/>
                    <a:pt x="89" y="516"/>
                    <a:pt x="89" y="516"/>
                  </a:cubicBezTo>
                  <a:cubicBezTo>
                    <a:pt x="59" y="516"/>
                    <a:pt x="44" y="486"/>
                    <a:pt x="44" y="471"/>
                  </a:cubicBezTo>
                  <a:cubicBezTo>
                    <a:pt x="44" y="309"/>
                    <a:pt x="44" y="309"/>
                    <a:pt x="44" y="309"/>
                  </a:cubicBezTo>
                  <a:cubicBezTo>
                    <a:pt x="44" y="295"/>
                    <a:pt x="59" y="280"/>
                    <a:pt x="89" y="280"/>
                  </a:cubicBezTo>
                  <a:cubicBezTo>
                    <a:pt x="398" y="280"/>
                    <a:pt x="398" y="280"/>
                    <a:pt x="398" y="280"/>
                  </a:cubicBezTo>
                  <a:cubicBezTo>
                    <a:pt x="412" y="280"/>
                    <a:pt x="442" y="295"/>
                    <a:pt x="442" y="309"/>
                  </a:cubicBezTo>
                  <a:lnTo>
                    <a:pt x="442" y="471"/>
                  </a:lnTo>
                  <a:close/>
                  <a:moveTo>
                    <a:pt x="383" y="236"/>
                  </a:moveTo>
                  <a:lnTo>
                    <a:pt x="383" y="236"/>
                  </a:lnTo>
                  <a:cubicBezTo>
                    <a:pt x="324" y="236"/>
                    <a:pt x="280" y="191"/>
                    <a:pt x="280" y="133"/>
                  </a:cubicBezTo>
                  <a:cubicBezTo>
                    <a:pt x="280" y="89"/>
                    <a:pt x="324" y="44"/>
                    <a:pt x="383" y="44"/>
                  </a:cubicBezTo>
                  <a:cubicBezTo>
                    <a:pt x="427" y="44"/>
                    <a:pt x="471" y="89"/>
                    <a:pt x="471" y="133"/>
                  </a:cubicBezTo>
                  <a:cubicBezTo>
                    <a:pt x="471" y="191"/>
                    <a:pt x="427" y="236"/>
                    <a:pt x="383" y="236"/>
                  </a:cubicBezTo>
                  <a:close/>
                  <a:moveTo>
                    <a:pt x="589" y="516"/>
                  </a:moveTo>
                  <a:lnTo>
                    <a:pt x="589" y="516"/>
                  </a:lnTo>
                  <a:cubicBezTo>
                    <a:pt x="471" y="412"/>
                    <a:pt x="471" y="412"/>
                    <a:pt x="471" y="412"/>
                  </a:cubicBezTo>
                  <a:cubicBezTo>
                    <a:pt x="471" y="398"/>
                    <a:pt x="471" y="368"/>
                    <a:pt x="471" y="354"/>
                  </a:cubicBezTo>
                  <a:cubicBezTo>
                    <a:pt x="589" y="280"/>
                    <a:pt x="589" y="280"/>
                    <a:pt x="589" y="280"/>
                  </a:cubicBezTo>
                  <a:cubicBezTo>
                    <a:pt x="589" y="309"/>
                    <a:pt x="589" y="501"/>
                    <a:pt x="589" y="516"/>
                  </a:cubicBezTo>
                  <a:close/>
                </a:path>
              </a:pathLst>
            </a:custGeom>
            <a:solidFill>
              <a:srgbClr val="9BBB5C"/>
            </a:solidFill>
            <a:ln>
              <a:noFill/>
            </a:ln>
            <a:effectLst/>
            <a:extLst>
              <a:ext uri="{91240B29-F687-4f45-9708-019B960494DF}"/>
              <a:ext uri="{AF507438-7753-43e0-B8FC-AC1667EBCBE1}"/>
            </a:extLst>
          </p:spPr>
          <p:txBody>
            <a:bodyPr wrap="none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983082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Default Theme">
  <a:themeElements>
    <a:clrScheme name="motagua light prueba">
      <a:dk1>
        <a:srgbClr val="445469"/>
      </a:dk1>
      <a:lt1>
        <a:sysClr val="window" lastClr="FFFFFF"/>
      </a:lt1>
      <a:dk2>
        <a:srgbClr val="445469"/>
      </a:dk2>
      <a:lt2>
        <a:srgbClr val="FFFFFF"/>
      </a:lt2>
      <a:accent1>
        <a:srgbClr val="1EA185"/>
      </a:accent1>
      <a:accent2>
        <a:srgbClr val="9BBB5C"/>
      </a:accent2>
      <a:accent3>
        <a:srgbClr val="F29B26"/>
      </a:accent3>
      <a:accent4>
        <a:srgbClr val="BD392F"/>
      </a:accent4>
      <a:accent5>
        <a:srgbClr val="445469"/>
      </a:accent5>
      <a:accent6>
        <a:srgbClr val="445469"/>
      </a:accent6>
      <a:hlink>
        <a:srgbClr val="F33B48"/>
      </a:hlink>
      <a:folHlink>
        <a:srgbClr val="FFC000"/>
      </a:folHlink>
    </a:clrScheme>
    <a:fontScheme name="Custom 1">
      <a:majorFont>
        <a:latin typeface="Lato"/>
        <a:ea typeface=""/>
        <a:cs typeface=""/>
      </a:majorFont>
      <a:minorFont>
        <a:latin typeface="Lato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Foundry.thmx</Template>
  <TotalTime>23933</TotalTime>
  <Words>114</Words>
  <Application>Microsoft Macintosh PowerPoint</Application>
  <PresentationFormat>Custom</PresentationFormat>
  <Paragraphs>24</Paragraphs>
  <Slides>5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4" baseType="lpstr">
      <vt:lpstr>Arial</vt:lpstr>
      <vt:lpstr>Calibri</vt:lpstr>
      <vt:lpstr>Gill Sans</vt:lpstr>
      <vt:lpstr>Lato</vt:lpstr>
      <vt:lpstr>Lato Light</vt:lpstr>
      <vt:lpstr>Lato Regular</vt:lpstr>
      <vt:lpstr>Open Sans Light</vt:lpstr>
      <vt:lpstr>Raleway Light</vt:lpstr>
      <vt:lpstr>Default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user1</dc:creator>
  <cp:keywords/>
  <dc:description/>
  <cp:lastModifiedBy>Dan Fox</cp:lastModifiedBy>
  <cp:revision>2768</cp:revision>
  <dcterms:created xsi:type="dcterms:W3CDTF">2014-11-12T21:47:38Z</dcterms:created>
  <dcterms:modified xsi:type="dcterms:W3CDTF">2026-05-05T18:54:25Z</dcterms:modified>
  <cp:category/>
</cp:coreProperties>
</file>