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73355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>
      <p:cViewPr varScale="1">
        <p:scale>
          <a:sx n="84" d="100"/>
          <a:sy n="84" d="100"/>
        </p:scale>
        <p:origin x="8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584302" cy="61214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192143" y="519293"/>
            <a:ext cx="14955978" cy="1885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459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1192143" y="2596444"/>
            <a:ext cx="14955978" cy="6188570"/>
          </a:xfrm>
          <a:prstGeom prst="rect">
            <a:avLst/>
          </a:prstGeom>
        </p:spPr>
        <p:txBody>
          <a:bodyPr>
            <a:normAutofit/>
          </a:bodyPr>
          <a:lstStyle>
            <a:lvl1pPr marL="325114" indent="-325114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1pPr>
            <a:lvl2pPr marL="1023156" indent="-372926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2pPr>
            <a:lvl3pPr marL="1753298" indent="-452838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3pPr>
            <a:lvl4pPr marL="245786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4pPr>
            <a:lvl5pPr marL="310809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25127" y="9144545"/>
            <a:ext cx="322993" cy="310491"/>
          </a:xfrm>
          <a:prstGeom prst="rect">
            <a:avLst/>
          </a:prstGeom>
        </p:spPr>
        <p:txBody>
          <a:bodyPr/>
          <a:lstStyle>
            <a:lvl1pPr defTabSz="650229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66775" y="130951"/>
            <a:ext cx="1560195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66775" y="2275839"/>
            <a:ext cx="1560195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8825" y="8779791"/>
            <a:ext cx="4044950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67465" marR="0" indent="-567465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622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4214812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4804479" marR="0" indent="-3026479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5400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28273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32845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37417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41989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Picture 2"/>
          <p:cNvPicPr>
            <a:picLocks noChangeAspect="1"/>
          </p:cNvPicPr>
          <p:nvPr/>
        </p:nvPicPr>
        <p:blipFill>
          <a:blip r:embed="rId2"/>
          <a:srcRect l="29545" r="22542" b="4401"/>
          <a:stretch>
            <a:fillRect/>
          </a:stretch>
        </p:blipFill>
        <p:spPr>
          <a:xfrm>
            <a:off x="8741760" y="-1557569"/>
            <a:ext cx="8598504" cy="1122101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"/>
          <p:cNvSpPr/>
          <p:nvPr/>
        </p:nvSpPr>
        <p:spPr>
          <a:xfrm>
            <a:off x="0" y="6533106"/>
            <a:ext cx="14856244" cy="2014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" y="21600"/>
                </a:lnTo>
                <a:lnTo>
                  <a:pt x="21600" y="21600"/>
                </a:lnTo>
                <a:lnTo>
                  <a:pt x="181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42" name="Group 12"/>
          <p:cNvGrpSpPr/>
          <p:nvPr/>
        </p:nvGrpSpPr>
        <p:grpSpPr>
          <a:xfrm>
            <a:off x="450158" y="6832998"/>
            <a:ext cx="12801783" cy="1396796"/>
            <a:chOff x="0" y="0"/>
            <a:chExt cx="12801781" cy="1396795"/>
          </a:xfrm>
        </p:grpSpPr>
        <p:sp>
          <p:nvSpPr>
            <p:cNvPr id="40" name="TextBox 8"/>
            <p:cNvSpPr txBox="1"/>
            <p:nvPr/>
          </p:nvSpPr>
          <p:spPr>
            <a:xfrm>
              <a:off x="0" y="838588"/>
              <a:ext cx="12801782" cy="55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t>INSERT PRESENTER NAME HERE</a:t>
              </a: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0" y="-1"/>
              <a:ext cx="12320507" cy="681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</a:defRPr>
              </a:lvl1pPr>
            </a:lstStyle>
            <a:p>
              <a:r>
                <a:t>INSERT SESSION TITLE HERE</a:t>
              </a:r>
            </a:p>
          </p:txBody>
        </p:sp>
      </p:grpSp>
      <p:pic>
        <p:nvPicPr>
          <p:cNvPr id="43" name="Picture 1" descr="Picture 1"/>
          <p:cNvPicPr>
            <a:picLocks noChangeAspect="1"/>
          </p:cNvPicPr>
          <p:nvPr/>
        </p:nvPicPr>
        <p:blipFill>
          <a:blip r:embed="rId3"/>
          <a:srcRect t="5980" b="16635"/>
          <a:stretch>
            <a:fillRect/>
          </a:stretch>
        </p:blipFill>
        <p:spPr>
          <a:xfrm>
            <a:off x="321971" y="-1"/>
            <a:ext cx="5594651" cy="325431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Box 3"/>
          <p:cNvSpPr txBox="1"/>
          <p:nvPr/>
        </p:nvSpPr>
        <p:spPr>
          <a:xfrm>
            <a:off x="3297528" y="3213553"/>
            <a:ext cx="258503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March 21-22</a:t>
            </a:r>
          </a:p>
        </p:txBody>
      </p:sp>
      <p:pic>
        <p:nvPicPr>
          <p:cNvPr id="45" name="Picture 4" descr="Picture 4"/>
          <p:cNvPicPr>
            <a:picLocks noChangeAspect="1"/>
          </p:cNvPicPr>
          <p:nvPr/>
        </p:nvPicPr>
        <p:blipFill>
          <a:blip r:embed="rId4"/>
          <a:srcRect b="35299"/>
          <a:stretch>
            <a:fillRect/>
          </a:stretch>
        </p:blipFill>
        <p:spPr>
          <a:xfrm>
            <a:off x="580772" y="5543773"/>
            <a:ext cx="1676783" cy="66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086" y="4377463"/>
            <a:ext cx="1323521" cy="733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589" y="5418639"/>
            <a:ext cx="2344516" cy="91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9" descr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358" y="4311365"/>
            <a:ext cx="1039340" cy="80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6124" y="5474062"/>
            <a:ext cx="1589766" cy="80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21" descr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7557" y="4357755"/>
            <a:ext cx="1937343" cy="66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23" descr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68" y="4346660"/>
            <a:ext cx="1573384" cy="913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49" b="26428"/>
          <a:stretch>
            <a:fillRect/>
          </a:stretch>
        </p:blipFill>
        <p:spPr>
          <a:xfrm>
            <a:off x="1925241" y="7255667"/>
            <a:ext cx="13810061" cy="128945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ctangle"/>
          <p:cNvSpPr/>
          <p:nvPr/>
        </p:nvSpPr>
        <p:spPr>
          <a:xfrm flipH="1">
            <a:off x="-1" y="4087905"/>
            <a:ext cx="17340263" cy="5655857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90E4FF"/>
                </a:solidFill>
              </a:defRPr>
            </a:pPr>
            <a:endParaRPr/>
          </a:p>
        </p:txBody>
      </p:sp>
      <p:grpSp>
        <p:nvGrpSpPr>
          <p:cNvPr id="58" name="Group 1"/>
          <p:cNvGrpSpPr/>
          <p:nvPr/>
        </p:nvGrpSpPr>
        <p:grpSpPr>
          <a:xfrm>
            <a:off x="6625232" y="6265319"/>
            <a:ext cx="4089205" cy="1199600"/>
            <a:chOff x="0" y="0"/>
            <a:chExt cx="4089203" cy="1199599"/>
          </a:xfrm>
        </p:grpSpPr>
        <p:pic>
          <p:nvPicPr>
            <p:cNvPr id="55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483" y="24859"/>
              <a:ext cx="1156238" cy="11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4566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TextBox 7"/>
          <p:cNvSpPr txBox="1"/>
          <p:nvPr/>
        </p:nvSpPr>
        <p:spPr>
          <a:xfrm>
            <a:off x="3705990" y="7939831"/>
            <a:ext cx="9927691" cy="1039381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600" b="1">
                <a:solidFill>
                  <a:srgbClr val="FFFFFF"/>
                </a:solidFill>
              </a:defRPr>
            </a:pPr>
            <a:r>
              <a:t>#ACTIVEAGINGSUMMIT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5387878" y="4754363"/>
            <a:ext cx="6563918" cy="1113088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200" b="1">
                <a:solidFill>
                  <a:srgbClr val="FFFFFF"/>
                </a:solidFill>
              </a:defRPr>
            </a:pPr>
            <a:r>
              <a:t>@SCWMANIA</a:t>
            </a:r>
          </a:p>
        </p:txBody>
      </p:sp>
      <p:pic>
        <p:nvPicPr>
          <p:cNvPr id="61" name="Screen Shot 2022-02-03 at 6.42.20 AM.png" descr="Screen Shot 2022-02-03 at 6.42.20 AM.png"/>
          <p:cNvPicPr>
            <a:picLocks noChangeAspect="1"/>
          </p:cNvPicPr>
          <p:nvPr/>
        </p:nvPicPr>
        <p:blipFill>
          <a:blip r:embed="rId6"/>
          <a:srcRect l="10531" t="7977" r="6476" b="12138"/>
          <a:stretch>
            <a:fillRect/>
          </a:stretch>
        </p:blipFill>
        <p:spPr>
          <a:xfrm rot="16200000" flipH="1">
            <a:off x="5042132" y="687790"/>
            <a:ext cx="3469345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2" name="Screen Shot 2022-02-03 at 6.47.49 AM.png" descr="Screen Shot 2022-02-03 at 6.47.49 AM.png"/>
          <p:cNvPicPr>
            <a:picLocks noChangeAspect="1"/>
          </p:cNvPicPr>
          <p:nvPr/>
        </p:nvPicPr>
        <p:blipFill>
          <a:blip r:embed="rId7"/>
          <a:srcRect l="14838" t="12943" r="7309" b="9205"/>
          <a:stretch>
            <a:fillRect/>
          </a:stretch>
        </p:blipFill>
        <p:spPr>
          <a:xfrm rot="5400000">
            <a:off x="8995550" y="742947"/>
            <a:ext cx="3469345" cy="2602010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3" name="Screen Shot 2022-02-03 at 6.40.04 AM.png" descr="Screen Shot 2022-02-03 at 6.40.04 AM.png"/>
          <p:cNvPicPr>
            <a:picLocks noChangeAspect="1"/>
          </p:cNvPicPr>
          <p:nvPr/>
        </p:nvPicPr>
        <p:blipFill>
          <a:blip r:embed="rId8"/>
          <a:srcRect l="31412" r="16457" b="465"/>
          <a:stretch>
            <a:fillRect/>
          </a:stretch>
        </p:blipFill>
        <p:spPr>
          <a:xfrm flipH="1">
            <a:off x="1362301" y="295833"/>
            <a:ext cx="2713185" cy="3469345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4" name="Screen Shot 2022-02-03 at 6.47.49 AM.png" descr="Screen Shot 2022-02-03 at 6.47.49 AM.png"/>
          <p:cNvPicPr>
            <a:picLocks noChangeAspect="1"/>
          </p:cNvPicPr>
          <p:nvPr/>
        </p:nvPicPr>
        <p:blipFill>
          <a:blip r:embed="rId9"/>
          <a:srcRect l="17043" t="768" r="8640" b="24916"/>
          <a:stretch>
            <a:fillRect/>
          </a:stretch>
        </p:blipFill>
        <p:spPr>
          <a:xfrm rot="16200000" flipH="1">
            <a:off x="12942285" y="729501"/>
            <a:ext cx="3469345" cy="2602009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2" animBg="1" advAuto="0"/>
      <p:bldP spid="60" grpId="1" animBg="1" advAuto="0"/>
      <p:bldP spid="61" grpId="5" animBg="1" advAuto="0"/>
      <p:bldP spid="62" grpId="4" animBg="1" advAuto="0"/>
      <p:bldP spid="63" grpId="3" animBg="1" advAuto="0"/>
      <p:bldP spid="64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/>
          <p:cNvSpPr/>
          <p:nvPr/>
        </p:nvSpPr>
        <p:spPr>
          <a:xfrm>
            <a:off x="-2" y="0"/>
            <a:ext cx="10986249" cy="975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TextBox 10"/>
          <p:cNvSpPr txBox="1"/>
          <p:nvPr/>
        </p:nvSpPr>
        <p:spPr>
          <a:xfrm>
            <a:off x="748312" y="847662"/>
            <a:ext cx="4880345" cy="94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6000" b="1">
                <a:solidFill>
                  <a:srgbClr val="FFFFFF"/>
                </a:solidFill>
              </a:defRPr>
            </a:pPr>
            <a:r>
              <a:t>ONLINE</a:t>
            </a:r>
            <a:r>
              <a:rPr sz="5400"/>
              <a:t> </a:t>
            </a:r>
          </a:p>
        </p:txBody>
      </p:sp>
      <p:sp>
        <p:nvSpPr>
          <p:cNvPr id="68" name="Rectangle 8"/>
          <p:cNvSpPr/>
          <p:nvPr/>
        </p:nvSpPr>
        <p:spPr>
          <a:xfrm>
            <a:off x="-1" y="3390813"/>
            <a:ext cx="11491416" cy="2252393"/>
          </a:xfrm>
          <a:prstGeom prst="rect">
            <a:avLst/>
          </a:prstGeom>
          <a:solidFill>
            <a:srgbClr val="EB79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TextBox 11"/>
          <p:cNvSpPr txBox="1"/>
          <p:nvPr/>
        </p:nvSpPr>
        <p:spPr>
          <a:xfrm>
            <a:off x="737047" y="1744102"/>
            <a:ext cx="6940230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6000" b="1">
                <a:solidFill>
                  <a:srgbClr val="FFFFFF"/>
                </a:solidFill>
              </a:defRPr>
            </a:pPr>
            <a:r>
              <a:t>CERTIFICATIONS</a:t>
            </a:r>
            <a:r>
              <a:rPr sz="5400"/>
              <a:t> </a:t>
            </a:r>
          </a:p>
        </p:txBody>
      </p:sp>
      <p:sp>
        <p:nvSpPr>
          <p:cNvPr id="70" name="TextBox 12"/>
          <p:cNvSpPr txBox="1"/>
          <p:nvPr/>
        </p:nvSpPr>
        <p:spPr>
          <a:xfrm>
            <a:off x="981683" y="3565692"/>
            <a:ext cx="2123931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600" b="1"/>
            </a:pPr>
            <a:r>
              <a:t>Manual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600" b="1"/>
            </a:pPr>
            <a:r>
              <a:t>Videos</a:t>
            </a:r>
          </a:p>
        </p:txBody>
      </p:sp>
      <p:pic>
        <p:nvPicPr>
          <p:cNvPr id="7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87" y="8672011"/>
            <a:ext cx="8057204" cy="105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236" y="6690286"/>
            <a:ext cx="4457956" cy="297196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236" y="3390813"/>
            <a:ext cx="4457956" cy="297197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4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5067" y="99640"/>
            <a:ext cx="4477126" cy="298475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75" name="TextBox 3"/>
          <p:cNvSpPr txBox="1"/>
          <p:nvPr/>
        </p:nvSpPr>
        <p:spPr>
          <a:xfrm>
            <a:off x="480139" y="5667907"/>
            <a:ext cx="7610059" cy="284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Active Aging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Active Aging Nutrition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Functional Training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Life Coaching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S.E.A.T.</a:t>
            </a:r>
            <a:r>
              <a:rPr sz="2800"/>
              <a:t> </a:t>
            </a:r>
            <a:r>
              <a:rPr sz="2000"/>
              <a:t>(Supported Exercise for Ageless Training)</a:t>
            </a:r>
          </a:p>
        </p:txBody>
      </p:sp>
      <p:sp>
        <p:nvSpPr>
          <p:cNvPr id="76" name="TextBox 9"/>
          <p:cNvSpPr txBox="1"/>
          <p:nvPr/>
        </p:nvSpPr>
        <p:spPr>
          <a:xfrm>
            <a:off x="748312" y="4732227"/>
            <a:ext cx="6596634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400" b="1"/>
            </a:lvl1pPr>
          </a:lstStyle>
          <a:p>
            <a:r>
              <a:t>scwfit.com/certs</a:t>
            </a:r>
          </a:p>
        </p:txBody>
      </p:sp>
      <p:sp>
        <p:nvSpPr>
          <p:cNvPr id="77" name="TextBox 7"/>
          <p:cNvSpPr txBox="1"/>
          <p:nvPr/>
        </p:nvSpPr>
        <p:spPr>
          <a:xfrm>
            <a:off x="3808993" y="3603259"/>
            <a:ext cx="5204989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600" b="1"/>
            </a:pPr>
            <a:r>
              <a:t>Exam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600" b="1"/>
            </a:pPr>
            <a:r>
              <a:t>LIVE COURSE FREE</a:t>
            </a:r>
          </a:p>
        </p:txBody>
      </p:sp>
      <p:pic>
        <p:nvPicPr>
          <p:cNvPr id="78" name="Picture 1" descr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406" y="564108"/>
            <a:ext cx="2342594" cy="2342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3" animBg="1" advAuto="0"/>
      <p:bldP spid="73" grpId="2" animBg="1" advAuto="0"/>
      <p:bldP spid="74" grpId="1" animBg="1" advAuto="0"/>
      <p:bldP spid="75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"/>
          <p:cNvSpPr/>
          <p:nvPr/>
        </p:nvSpPr>
        <p:spPr>
          <a:xfrm>
            <a:off x="-18654" y="0"/>
            <a:ext cx="17568472" cy="3103130"/>
          </a:xfrm>
          <a:prstGeom prst="rect">
            <a:avLst/>
          </a:prstGeom>
          <a:solidFill>
            <a:srgbClr val="EB797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2" name="Picture 9" descr="Picture 9"/>
          <p:cNvPicPr>
            <a:picLocks noChangeAspect="1"/>
          </p:cNvPicPr>
          <p:nvPr/>
        </p:nvPicPr>
        <p:blipFill>
          <a:blip r:embed="rId2"/>
          <a:srcRect t="119" b="119"/>
          <a:stretch>
            <a:fillRect/>
          </a:stretch>
        </p:blipFill>
        <p:spPr>
          <a:xfrm>
            <a:off x="2491778" y="2838790"/>
            <a:ext cx="3413842" cy="227049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3" name="TextBox 13"/>
          <p:cNvSpPr txBox="1"/>
          <p:nvPr/>
        </p:nvSpPr>
        <p:spPr>
          <a:xfrm>
            <a:off x="6141580" y="5532966"/>
            <a:ext cx="4782516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$40 FOR 40 DAYS</a:t>
            </a:r>
          </a:p>
        </p:txBody>
      </p:sp>
      <p:pic>
        <p:nvPicPr>
          <p:cNvPr id="89" name="Picture 30" descr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36" y="2846134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90" name="Picture 32" descr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03894" y="2846133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91" name="TextBox 35"/>
          <p:cNvSpPr txBox="1"/>
          <p:nvPr/>
        </p:nvSpPr>
        <p:spPr>
          <a:xfrm>
            <a:off x="1741862" y="-161632"/>
            <a:ext cx="13201967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93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r>
              <a:rPr sz="19900" dirty="0">
                <a:solidFill>
                  <a:schemeClr val="bg1"/>
                </a:solidFill>
              </a:rPr>
              <a:t>RECORDINGS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5D9CB7CA-9F60-F941-D61C-0E2E960A6CD9}"/>
              </a:ext>
            </a:extLst>
          </p:cNvPr>
          <p:cNvSpPr txBox="1"/>
          <p:nvPr/>
        </p:nvSpPr>
        <p:spPr>
          <a:xfrm>
            <a:off x="2802538" y="6426816"/>
            <a:ext cx="11460600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/>
              <a:t> All 80 Live-Stream Zoom Sessions &amp; Recordings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982350B-16A7-498C-B41E-39B48689AB0A}"/>
              </a:ext>
            </a:extLst>
          </p:cNvPr>
          <p:cNvSpPr txBox="1"/>
          <p:nvPr/>
        </p:nvSpPr>
        <p:spPr>
          <a:xfrm>
            <a:off x="-469066" y="7948076"/>
            <a:ext cx="18273632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 err="1"/>
              <a:t>activeagingsummit.com</a:t>
            </a:r>
            <a:r>
              <a:rPr lang="en-US" b="0" dirty="0"/>
              <a:t>/register/active-aging-live-recorded/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3" animBg="1" advAuto="0"/>
      <p:bldP spid="83" grpId="2" animBg="1" advAuto="0"/>
      <p:bldP spid="89" grpId="4" animBg="1" advAuto="0"/>
      <p:bldP spid="90" grpId="5" animBg="1" advAuto="0"/>
      <p:bldP spid="91" grpId="1" animBg="1" advAuto="0"/>
      <p:bldP spid="2" grpId="0" animBg="1" advAuto="0"/>
      <p:bldP spid="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/>
          <p:cNvSpPr/>
          <p:nvPr/>
        </p:nvSpPr>
        <p:spPr>
          <a:xfrm>
            <a:off x="-2" y="883"/>
            <a:ext cx="17335501" cy="3033776"/>
          </a:xfrm>
          <a:prstGeom prst="rect">
            <a:avLst/>
          </a:prstGeom>
          <a:solidFill>
            <a:srgbClr val="EB797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TextBox 17"/>
          <p:cNvSpPr txBox="1"/>
          <p:nvPr/>
        </p:nvSpPr>
        <p:spPr>
          <a:xfrm>
            <a:off x="335027" y="1767517"/>
            <a:ext cx="81049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50229">
              <a:defRPr sz="7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6000" dirty="0"/>
              <a:t>FREE</a:t>
            </a:r>
            <a:r>
              <a:rPr lang="en-US" sz="6000" dirty="0"/>
              <a:t> </a:t>
            </a:r>
            <a:r>
              <a:rPr sz="6000" dirty="0"/>
              <a:t>RESOURCES</a:t>
            </a:r>
          </a:p>
        </p:txBody>
      </p:sp>
      <p:sp>
        <p:nvSpPr>
          <p:cNvPr id="98" name="TextBox 10"/>
          <p:cNvSpPr txBox="1"/>
          <p:nvPr/>
        </p:nvSpPr>
        <p:spPr>
          <a:xfrm>
            <a:off x="8996408" y="79948"/>
            <a:ext cx="782942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eNewsletters</a:t>
            </a:r>
            <a:endParaRPr dirty="0"/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Webinars</a:t>
            </a:r>
            <a:endParaRPr lang="en-US" dirty="0"/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Podcasts</a:t>
            </a:r>
          </a:p>
        </p:txBody>
      </p:sp>
      <p:grpSp>
        <p:nvGrpSpPr>
          <p:cNvPr id="101" name="Picture 1"/>
          <p:cNvGrpSpPr/>
          <p:nvPr/>
        </p:nvGrpSpPr>
        <p:grpSpPr>
          <a:xfrm>
            <a:off x="1286911" y="6091094"/>
            <a:ext cx="5007209" cy="3099624"/>
            <a:chOff x="0" y="0"/>
            <a:chExt cx="5848327" cy="3620303"/>
          </a:xfrm>
        </p:grpSpPr>
        <p:sp>
          <p:nvSpPr>
            <p:cNvPr id="99" name="Shape"/>
            <p:cNvSpPr/>
            <p:nvPr/>
          </p:nvSpPr>
          <p:spPr>
            <a:xfrm>
              <a:off x="0" y="-1"/>
              <a:ext cx="5848328" cy="36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4" y="0"/>
                    <a:pt x="1149" y="0"/>
                  </a:cubicBezTo>
                  <a:lnTo>
                    <a:pt x="20451" y="0"/>
                  </a:lnTo>
                  <a:lnTo>
                    <a:pt x="20451" y="0"/>
                  </a:lnTo>
                  <a:cubicBezTo>
                    <a:pt x="2108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6" y="21600"/>
                    <a:pt x="20451" y="21600"/>
                  </a:cubicBezTo>
                  <a:lnTo>
                    <a:pt x="1149" y="21600"/>
                  </a:lnTo>
                  <a:lnTo>
                    <a:pt x="1149" y="21600"/>
                  </a:lnTo>
                  <a:cubicBezTo>
                    <a:pt x="51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/>
            </a:p>
          </p:txBody>
        </p:sp>
        <p:pic>
          <p:nvPicPr>
            <p:cNvPr id="100" name="image35.jpeg" descr="image35.jpeg"/>
            <p:cNvPicPr>
              <a:picLocks noChangeAspect="1"/>
            </p:cNvPicPr>
            <p:nvPr/>
          </p:nvPicPr>
          <p:blipFill>
            <a:blip r:embed="rId2"/>
            <a:srcRect t="14150" b="4476"/>
            <a:stretch>
              <a:fillRect/>
            </a:stretch>
          </p:blipFill>
          <p:spPr>
            <a:xfrm>
              <a:off x="0" y="-1"/>
              <a:ext cx="5848328" cy="36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" y="0"/>
                  </a:moveTo>
                  <a:cubicBezTo>
                    <a:pt x="515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15" y="21600"/>
                    <a:pt x="1149" y="21600"/>
                  </a:cubicBezTo>
                  <a:lnTo>
                    <a:pt x="20451" y="21600"/>
                  </a:lnTo>
                  <a:cubicBezTo>
                    <a:pt x="21085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85" y="0"/>
                    <a:pt x="20451" y="0"/>
                  </a:cubicBezTo>
                  <a:lnTo>
                    <a:pt x="11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243" y="6342807"/>
            <a:ext cx="7286592" cy="2917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3284129"/>
            <a:ext cx="8527258" cy="236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95" y="427890"/>
            <a:ext cx="3062181" cy="1531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purple and black logo&#10;&#10;AI-generated content may be incorrect.">
            <a:extLst>
              <a:ext uri="{FF2B5EF4-FFF2-40B4-BE49-F238E27FC236}">
                <a16:creationId xmlns:a16="http://schemas.microsoft.com/office/drawing/2014/main" id="{B9CA178C-8DC7-EE62-E146-F20A1390D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0" y="3274909"/>
            <a:ext cx="7010470" cy="2607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animBg="1" advAuto="0"/>
      <p:bldP spid="102" grpId="2" animBg="1" advAuto="0"/>
      <p:bldP spid="104" grpId="3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78</Words>
  <Application>Microsoft Macintosh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 Fox</cp:lastModifiedBy>
  <cp:revision>5</cp:revision>
  <dcterms:modified xsi:type="dcterms:W3CDTF">2026-02-19T22:53:22Z</dcterms:modified>
</cp:coreProperties>
</file>