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5" d="100"/>
          <a:sy n="85" d="100"/>
        </p:scale>
        <p:origin x="19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6000"/>
      </a:lnSpc>
      <a:spcBef>
        <a:spcPts val="700"/>
      </a:spcBef>
      <a:defRPr sz="20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271" cy="12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584302" cy="612140"/>
          </a:xfrm>
          <a:prstGeom prst="rect">
            <a:avLst/>
          </a:prstGeom>
        </p:spPr>
        <p:txBody>
          <a:bodyPr anchor="t"/>
          <a:lstStyle>
            <a:lvl1pPr algn="l">
              <a:defRPr sz="3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894080" y="519290"/>
            <a:ext cx="11216641" cy="18852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300459"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</p:spPr>
        <p:txBody>
          <a:bodyPr>
            <a:normAutofit/>
          </a:bodyPr>
          <a:lstStyle>
            <a:lvl1pPr marL="325114" indent="-325114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1pPr>
            <a:lvl2pPr marL="1023156" indent="-372926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2pPr>
            <a:lvl3pPr marL="1753298" indent="-452838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3pPr>
            <a:lvl4pPr marL="245786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4pPr>
            <a:lvl5pPr marL="3108098" indent="-507179" defTabSz="1300459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9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7727" y="9144543"/>
            <a:ext cx="322993" cy="310492"/>
          </a:xfrm>
          <a:prstGeom prst="rect">
            <a:avLst/>
          </a:prstGeom>
        </p:spPr>
        <p:txBody>
          <a:bodyPr/>
          <a:lstStyle>
            <a:lvl1pPr defTabSz="650229">
              <a:defRPr sz="17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40" y="2275839"/>
            <a:ext cx="11704320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778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4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567465" marR="0" indent="-567465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3622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4214812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4804479" marR="0" indent="-3026479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5400675" marR="0" indent="-3030536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75000"/>
        <a:buFontTx/>
        <a:buChar char="•"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28273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32845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37417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4198938" algn="l" defTabSz="777875" rtl="0" latinLnBrk="0">
        <a:lnSpc>
          <a:spcPct val="100000"/>
        </a:lnSpc>
        <a:spcBef>
          <a:spcPts val="5600"/>
        </a:spcBef>
        <a:spcAft>
          <a:spcPts val="0"/>
        </a:spcAft>
        <a:buClrTx/>
        <a:buSzTx/>
        <a:buFontTx/>
        <a:buNone/>
        <a:tabLst/>
        <a:defRPr sz="4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Picture 2"/>
          <p:cNvPicPr>
            <a:picLocks noChangeAspect="1"/>
          </p:cNvPicPr>
          <p:nvPr/>
        </p:nvPicPr>
        <p:blipFill>
          <a:blip r:embed="rId2"/>
          <a:srcRect l="29545" r="28200" b="4401"/>
          <a:stretch>
            <a:fillRect/>
          </a:stretch>
        </p:blipFill>
        <p:spPr>
          <a:xfrm>
            <a:off x="5950944" y="-1177774"/>
            <a:ext cx="7138084" cy="1076648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"/>
          <p:cNvSpPr/>
          <p:nvPr/>
        </p:nvSpPr>
        <p:spPr>
          <a:xfrm>
            <a:off x="0" y="7284277"/>
            <a:ext cx="12621492" cy="2014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2" y="21600"/>
                </a:lnTo>
                <a:lnTo>
                  <a:pt x="21600" y="21600"/>
                </a:lnTo>
                <a:lnTo>
                  <a:pt x="1815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grpSp>
        <p:nvGrpSpPr>
          <p:cNvPr id="42" name="Group 12"/>
          <p:cNvGrpSpPr/>
          <p:nvPr/>
        </p:nvGrpSpPr>
        <p:grpSpPr>
          <a:xfrm>
            <a:off x="192212" y="7584170"/>
            <a:ext cx="10822152" cy="1345839"/>
            <a:chOff x="0" y="0"/>
            <a:chExt cx="10822150" cy="1345838"/>
          </a:xfrm>
        </p:grpSpPr>
        <p:sp>
          <p:nvSpPr>
            <p:cNvPr id="40" name="TextBox 8"/>
            <p:cNvSpPr txBox="1"/>
            <p:nvPr/>
          </p:nvSpPr>
          <p:spPr>
            <a:xfrm>
              <a:off x="9127" y="787631"/>
              <a:ext cx="10813024" cy="558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777875">
                <a:defRPr sz="3200" b="1">
                  <a:solidFill>
                    <a:srgbClr val="FFFFFF"/>
                  </a:solidFill>
                </a:defRPr>
              </a:lvl1pPr>
            </a:lstStyle>
            <a:p>
              <a:r>
                <a:t>INSERT PRESENTER NAME HERE</a:t>
              </a:r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0" y="-1"/>
              <a:ext cx="10406515" cy="6814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100" b="1">
                  <a:solidFill>
                    <a:srgbClr val="FFFFFF"/>
                  </a:solidFill>
                </a:defRPr>
              </a:lvl1pPr>
            </a:lstStyle>
            <a:p>
              <a:r>
                <a:t>INSERT SESSION TITLE HERE</a:t>
              </a:r>
            </a:p>
          </p:txBody>
        </p:sp>
      </p:grpSp>
      <p:pic>
        <p:nvPicPr>
          <p:cNvPr id="43" name="Picture 6" descr="Picture 6"/>
          <p:cNvPicPr>
            <a:picLocks noChangeAspect="1"/>
          </p:cNvPicPr>
          <p:nvPr/>
        </p:nvPicPr>
        <p:blipFill>
          <a:blip r:embed="rId3"/>
          <a:srcRect l="3740" b="16066"/>
          <a:stretch>
            <a:fillRect/>
          </a:stretch>
        </p:blipFill>
        <p:spPr>
          <a:xfrm>
            <a:off x="374398" y="125886"/>
            <a:ext cx="4677422" cy="3065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9" descr="Picture 9"/>
          <p:cNvPicPr>
            <a:picLocks noChangeAspect="1"/>
          </p:cNvPicPr>
          <p:nvPr/>
        </p:nvPicPr>
        <p:blipFill>
          <a:blip r:embed="rId4"/>
          <a:srcRect b="35489"/>
          <a:stretch>
            <a:fillRect/>
          </a:stretch>
        </p:blipFill>
        <p:spPr>
          <a:xfrm>
            <a:off x="486314" y="5789448"/>
            <a:ext cx="1200818" cy="473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184" y="4843475"/>
            <a:ext cx="1323521" cy="733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icture 15" descr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5466" y="5703798"/>
            <a:ext cx="2344516" cy="913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icture 19" descr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456" y="4777377"/>
            <a:ext cx="1039340" cy="80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22" descr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602" y="5725490"/>
            <a:ext cx="1715454" cy="866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24" descr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1655" y="4823767"/>
            <a:ext cx="1937343" cy="663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26" descr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66" y="4812672"/>
            <a:ext cx="1573384" cy="913448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extBox 1"/>
          <p:cNvSpPr txBox="1"/>
          <p:nvPr/>
        </p:nvSpPr>
        <p:spPr>
          <a:xfrm>
            <a:off x="3297528" y="3213553"/>
            <a:ext cx="2585034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March 21-22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7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unge.png" descr="grunge.png"/>
          <p:cNvPicPr>
            <a:picLocks noChangeAspect="1"/>
          </p:cNvPicPr>
          <p:nvPr/>
        </p:nvPicPr>
        <p:blipFill>
          <a:blip r:embed="rId2">
            <a:alphaModFix amt="0"/>
          </a:blip>
          <a:srcRect t="60149" b="26428"/>
          <a:stretch>
            <a:fillRect/>
          </a:stretch>
        </p:blipFill>
        <p:spPr>
          <a:xfrm>
            <a:off x="-242491" y="7255667"/>
            <a:ext cx="13810061" cy="128945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Rectangle"/>
          <p:cNvSpPr/>
          <p:nvPr/>
        </p:nvSpPr>
        <p:spPr>
          <a:xfrm flipH="1">
            <a:off x="-2" y="4168588"/>
            <a:ext cx="13004803" cy="5655857"/>
          </a:xfrm>
          <a:prstGeom prst="rect">
            <a:avLst/>
          </a:prstGeom>
          <a:solidFill>
            <a:srgbClr val="2E303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>
                <a:solidFill>
                  <a:srgbClr val="90E4FF"/>
                </a:solidFill>
              </a:defRPr>
            </a:pPr>
            <a:endParaRPr/>
          </a:p>
        </p:txBody>
      </p:sp>
      <p:grpSp>
        <p:nvGrpSpPr>
          <p:cNvPr id="58" name="Group 1"/>
          <p:cNvGrpSpPr/>
          <p:nvPr/>
        </p:nvGrpSpPr>
        <p:grpSpPr>
          <a:xfrm>
            <a:off x="4457501" y="6265317"/>
            <a:ext cx="4089205" cy="1199600"/>
            <a:chOff x="0" y="0"/>
            <a:chExt cx="4089203" cy="1199599"/>
          </a:xfrm>
        </p:grpSpPr>
        <p:pic>
          <p:nvPicPr>
            <p:cNvPr id="55" name="Picture 14" descr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6483" y="24859"/>
              <a:ext cx="1156238" cy="1174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Picture 18" descr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Picture 19" descr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4566" y="-1"/>
              <a:ext cx="1154638" cy="11747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" name="TextBox 7"/>
          <p:cNvSpPr txBox="1"/>
          <p:nvPr/>
        </p:nvSpPr>
        <p:spPr>
          <a:xfrm>
            <a:off x="1538258" y="7939830"/>
            <a:ext cx="9927692" cy="1039382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600" b="1">
                <a:solidFill>
                  <a:srgbClr val="FFFFFF"/>
                </a:solidFill>
              </a:defRPr>
            </a:pPr>
            <a:r>
              <a:t>#ACTIVEAGINGSUMMIT</a:t>
            </a:r>
          </a:p>
        </p:txBody>
      </p:sp>
      <p:sp>
        <p:nvSpPr>
          <p:cNvPr id="60" name="TextBox 10"/>
          <p:cNvSpPr txBox="1"/>
          <p:nvPr/>
        </p:nvSpPr>
        <p:spPr>
          <a:xfrm>
            <a:off x="3220146" y="4754363"/>
            <a:ext cx="6563918" cy="1113088"/>
          </a:xfrm>
          <a:prstGeom prst="rect">
            <a:avLst/>
          </a:prstGeom>
          <a:ln w="12700">
            <a:miter lim="400000"/>
          </a:ln>
          <a:effectLst>
            <a:outerShdw blurRad="635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7200" b="1">
                <a:solidFill>
                  <a:srgbClr val="FFFFFF"/>
                </a:solidFill>
              </a:defRPr>
            </a:pPr>
            <a:r>
              <a:t>@SCWMANIA</a:t>
            </a:r>
          </a:p>
        </p:txBody>
      </p:sp>
      <p:pic>
        <p:nvPicPr>
          <p:cNvPr id="61" name="Screen Shot 2022-02-03 at 6.42.20 AM.png" descr="Screen Shot 2022-02-03 at 6.42.20 AM.png"/>
          <p:cNvPicPr>
            <a:picLocks noChangeAspect="1"/>
          </p:cNvPicPr>
          <p:nvPr/>
        </p:nvPicPr>
        <p:blipFill>
          <a:blip r:embed="rId6"/>
          <a:srcRect l="10531" t="7977" r="6476" b="12138"/>
          <a:stretch>
            <a:fillRect/>
          </a:stretch>
        </p:blipFill>
        <p:spPr>
          <a:xfrm rot="16200000" flipH="1">
            <a:off x="3159023" y="673914"/>
            <a:ext cx="3469345" cy="2713183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2" name="Screen Shot 2022-02-03 at 6.47.49 AM.png" descr="Screen Shot 2022-02-03 at 6.47.49 AM.png"/>
          <p:cNvPicPr>
            <a:picLocks noChangeAspect="1"/>
          </p:cNvPicPr>
          <p:nvPr/>
        </p:nvPicPr>
        <p:blipFill>
          <a:blip r:embed="rId7"/>
          <a:srcRect l="14838" t="12943" r="7309" b="9205"/>
          <a:stretch>
            <a:fillRect/>
          </a:stretch>
        </p:blipFill>
        <p:spPr>
          <a:xfrm rot="5400000">
            <a:off x="6432021" y="729500"/>
            <a:ext cx="3469345" cy="2602010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3" name="Screen Shot 2022-02-03 at 6.40.04 AM.png" descr="Screen Shot 2022-02-03 at 6.40.04 AM.png"/>
          <p:cNvPicPr>
            <a:picLocks noChangeAspect="1"/>
          </p:cNvPicPr>
          <p:nvPr/>
        </p:nvPicPr>
        <p:blipFill>
          <a:blip r:embed="rId8"/>
          <a:srcRect l="31412" r="16457" b="465"/>
          <a:stretch>
            <a:fillRect/>
          </a:stretch>
        </p:blipFill>
        <p:spPr>
          <a:xfrm flipH="1">
            <a:off x="339359" y="295834"/>
            <a:ext cx="2713185" cy="3469345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  <p:pic>
        <p:nvPicPr>
          <p:cNvPr id="64" name="Screen Shot 2022-02-03 at 6.47.49 AM.png" descr="Screen Shot 2022-02-03 at 6.47.49 AM.png"/>
          <p:cNvPicPr>
            <a:picLocks noChangeAspect="1"/>
          </p:cNvPicPr>
          <p:nvPr/>
        </p:nvPicPr>
        <p:blipFill>
          <a:blip r:embed="rId9"/>
          <a:srcRect l="17043" t="768" r="8640" b="24916"/>
          <a:stretch>
            <a:fillRect/>
          </a:stretch>
        </p:blipFill>
        <p:spPr>
          <a:xfrm rot="16200000" flipH="1">
            <a:off x="9485207" y="729501"/>
            <a:ext cx="3469345" cy="2602009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isInverted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2" animBg="1" advAuto="0"/>
      <p:bldP spid="60" grpId="1" animBg="1" advAuto="0"/>
      <p:bldP spid="61" grpId="5" animBg="1" advAuto="0"/>
      <p:bldP spid="62" grpId="4" animBg="1" advAuto="0"/>
      <p:bldP spid="63" grpId="3" animBg="1" advAuto="0"/>
      <p:bldP spid="64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/>
          <p:cNvSpPr/>
          <p:nvPr/>
        </p:nvSpPr>
        <p:spPr>
          <a:xfrm>
            <a:off x="-1" y="0"/>
            <a:ext cx="8236934" cy="9753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TextBox 10"/>
          <p:cNvSpPr txBox="1"/>
          <p:nvPr/>
        </p:nvSpPr>
        <p:spPr>
          <a:xfrm>
            <a:off x="423013" y="1051816"/>
            <a:ext cx="4826853" cy="93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t>ONLINE</a:t>
            </a:r>
            <a:r>
              <a:rPr sz="5100"/>
              <a:t> </a:t>
            </a:r>
          </a:p>
        </p:txBody>
      </p:sp>
      <p:sp>
        <p:nvSpPr>
          <p:cNvPr id="68" name="Rectangle 8"/>
          <p:cNvSpPr/>
          <p:nvPr/>
        </p:nvSpPr>
        <p:spPr>
          <a:xfrm>
            <a:off x="2" y="3261698"/>
            <a:ext cx="8809147" cy="2256764"/>
          </a:xfrm>
          <a:prstGeom prst="rect">
            <a:avLst/>
          </a:prstGeom>
          <a:solidFill>
            <a:srgbClr val="EB797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1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TextBox 11"/>
          <p:cNvSpPr txBox="1"/>
          <p:nvPr/>
        </p:nvSpPr>
        <p:spPr>
          <a:xfrm>
            <a:off x="423014" y="1929241"/>
            <a:ext cx="6864572" cy="930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900" b="1">
                <a:solidFill>
                  <a:srgbClr val="FFFFFF"/>
                </a:solidFill>
              </a:defRPr>
            </a:pPr>
            <a:r>
              <a:t>CERTIFICATIONS</a:t>
            </a:r>
            <a:r>
              <a:rPr sz="5100"/>
              <a:t> </a:t>
            </a:r>
          </a:p>
        </p:txBody>
      </p:sp>
      <p:sp>
        <p:nvSpPr>
          <p:cNvPr id="70" name="TextBox 12"/>
          <p:cNvSpPr txBox="1"/>
          <p:nvPr/>
        </p:nvSpPr>
        <p:spPr>
          <a:xfrm>
            <a:off x="794815" y="3457387"/>
            <a:ext cx="2265676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t>Manual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t>Videos</a:t>
            </a:r>
          </a:p>
        </p:txBody>
      </p:sp>
      <p:pic>
        <p:nvPicPr>
          <p:cNvPr id="7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7" y="8598359"/>
            <a:ext cx="8057204" cy="105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987" y="6689522"/>
            <a:ext cx="3862812" cy="257520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160" y="3589196"/>
            <a:ext cx="3862812" cy="2575208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74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990" y="488870"/>
            <a:ext cx="3862812" cy="257520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75" name="TextBox 3"/>
          <p:cNvSpPr txBox="1"/>
          <p:nvPr/>
        </p:nvSpPr>
        <p:spPr>
          <a:xfrm>
            <a:off x="532726" y="5696472"/>
            <a:ext cx="7610059" cy="284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Active Aging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Active Aging Nutrition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Functional Training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Life Coaching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>
              <a:spcBef>
                <a:spcPts val="1200"/>
              </a:spcBef>
              <a:defRPr sz="3000" b="1">
                <a:solidFill>
                  <a:srgbClr val="FFFFFF"/>
                </a:solidFill>
              </a:defRPr>
            </a:pPr>
            <a:r>
              <a:t>S.E.A.T.</a:t>
            </a:r>
            <a:r>
              <a:rPr sz="2800"/>
              <a:t> </a:t>
            </a:r>
            <a:r>
              <a:rPr sz="2000"/>
              <a:t>(Supported Exercise for Ageless Training)</a:t>
            </a:r>
          </a:p>
        </p:txBody>
      </p:sp>
      <p:sp>
        <p:nvSpPr>
          <p:cNvPr id="76" name="TextBox 9"/>
          <p:cNvSpPr txBox="1"/>
          <p:nvPr/>
        </p:nvSpPr>
        <p:spPr>
          <a:xfrm>
            <a:off x="556984" y="4534604"/>
            <a:ext cx="6596634" cy="856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400" b="1"/>
            </a:lvl1pPr>
          </a:lstStyle>
          <a:p>
            <a:r>
              <a:t>scwfit.com/certs</a:t>
            </a:r>
          </a:p>
        </p:txBody>
      </p:sp>
      <p:sp>
        <p:nvSpPr>
          <p:cNvPr id="77" name="TextBox 7"/>
          <p:cNvSpPr txBox="1"/>
          <p:nvPr/>
        </p:nvSpPr>
        <p:spPr>
          <a:xfrm>
            <a:off x="3503940" y="3438116"/>
            <a:ext cx="4801452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t>Exam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marL="304796" indent="-304796">
              <a:buSzPct val="100000"/>
              <a:buFont typeface="Arial"/>
              <a:buChar char="•"/>
              <a:defRPr sz="3200" b="1"/>
            </a:pPr>
            <a:r>
              <a:t>LIVE COURSE FREE</a:t>
            </a:r>
          </a:p>
        </p:txBody>
      </p:sp>
      <p:pic>
        <p:nvPicPr>
          <p:cNvPr id="78" name="Picture 13" descr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586" y="226550"/>
            <a:ext cx="1611997" cy="1611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3" animBg="1" advAuto="0"/>
      <p:bldP spid="73" grpId="2" animBg="1" advAuto="0"/>
      <p:bldP spid="74" grpId="1" animBg="1" advAuto="0"/>
      <p:bldP spid="75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5"/>
          <p:cNvSpPr txBox="1"/>
          <p:nvPr/>
        </p:nvSpPr>
        <p:spPr>
          <a:xfrm>
            <a:off x="849400" y="4953884"/>
            <a:ext cx="276049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endParaRPr dirty="0"/>
          </a:p>
        </p:txBody>
      </p:sp>
      <p:sp>
        <p:nvSpPr>
          <p:cNvPr id="92" name="TextBox 36"/>
          <p:cNvSpPr txBox="1"/>
          <p:nvPr/>
        </p:nvSpPr>
        <p:spPr>
          <a:xfrm>
            <a:off x="284533" y="7199918"/>
            <a:ext cx="379076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70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endParaRPr dirty="0"/>
          </a:p>
        </p:txBody>
      </p:sp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8B43CC0D-8790-B931-6337-EF05B1E0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" b="119"/>
          <a:stretch>
            <a:fillRect/>
          </a:stretch>
        </p:blipFill>
        <p:spPr>
          <a:xfrm>
            <a:off x="849400" y="2991164"/>
            <a:ext cx="3413842" cy="2270496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D1E8F7BF-BE55-5698-425E-0981DCF546C9}"/>
              </a:ext>
            </a:extLst>
          </p:cNvPr>
          <p:cNvSpPr txBox="1"/>
          <p:nvPr/>
        </p:nvSpPr>
        <p:spPr>
          <a:xfrm>
            <a:off x="4041775" y="5689298"/>
            <a:ext cx="4782516" cy="663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$40 FOR 40 DAYS</a:t>
            </a:r>
          </a:p>
        </p:txBody>
      </p:sp>
      <p:pic>
        <p:nvPicPr>
          <p:cNvPr id="4" name="Picture 30" descr="Picture 30">
            <a:extLst>
              <a:ext uri="{FF2B5EF4-FFF2-40B4-BE49-F238E27FC236}">
                <a16:creationId xmlns:a16="http://schemas.microsoft.com/office/drawing/2014/main" id="{B2B0A02E-8AD7-B353-03A2-738A1F43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79" y="2985765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32" descr="Picture 32">
            <a:extLst>
              <a:ext uri="{FF2B5EF4-FFF2-40B4-BE49-F238E27FC236}">
                <a16:creationId xmlns:a16="http://schemas.microsoft.com/office/drawing/2014/main" id="{04AEAC39-CD31-2863-E628-90E70D407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824291" y="2962765"/>
            <a:ext cx="3413841" cy="2275895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890CDE98-113F-F98D-B914-F77247C9BBEF}"/>
              </a:ext>
            </a:extLst>
          </p:cNvPr>
          <p:cNvSpPr txBox="1"/>
          <p:nvPr/>
        </p:nvSpPr>
        <p:spPr>
          <a:xfrm>
            <a:off x="849400" y="6632515"/>
            <a:ext cx="11460600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/>
              <a:t> All 80 Live-Stream Zoom Sessions &amp; Recordings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235F8777-D8A7-1500-832B-1595C96A739C}"/>
              </a:ext>
            </a:extLst>
          </p:cNvPr>
          <p:cNvSpPr txBox="1"/>
          <p:nvPr/>
        </p:nvSpPr>
        <p:spPr>
          <a:xfrm>
            <a:off x="2565472" y="7696752"/>
            <a:ext cx="7873853" cy="15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base"/>
            <a:r>
              <a:rPr lang="en-US" b="0" dirty="0" err="1"/>
              <a:t>activeagingsummit.com</a:t>
            </a:r>
            <a:r>
              <a:rPr lang="en-US" b="0" dirty="0"/>
              <a:t>/register/active-aging-live-recorded/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9FD0FE2-3E8F-23E8-B0DA-2292974BDF0B}"/>
              </a:ext>
            </a:extLst>
          </p:cNvPr>
          <p:cNvSpPr/>
          <p:nvPr/>
        </p:nvSpPr>
        <p:spPr>
          <a:xfrm>
            <a:off x="-18654" y="0"/>
            <a:ext cx="13209998" cy="2728671"/>
          </a:xfrm>
          <a:prstGeom prst="rect">
            <a:avLst/>
          </a:prstGeom>
          <a:solidFill>
            <a:srgbClr val="EB797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E748FE70-7AFE-77B1-A248-E9D83A2B834B}"/>
              </a:ext>
            </a:extLst>
          </p:cNvPr>
          <p:cNvSpPr txBox="1"/>
          <p:nvPr/>
        </p:nvSpPr>
        <p:spPr>
          <a:xfrm>
            <a:off x="-63694" y="-53698"/>
            <a:ext cx="13201967" cy="264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 defTabSz="650229">
              <a:defRPr sz="9300">
                <a:latin typeface="Bahnschrift SemiBold Condensed"/>
                <a:ea typeface="Bahnschrift SemiBold Condensed"/>
                <a:cs typeface="Bahnschrift SemiBold Condensed"/>
                <a:sym typeface="Bahnschrift SemiBold Condensed"/>
              </a:defRPr>
            </a:lvl1pPr>
          </a:lstStyle>
          <a:p>
            <a:r>
              <a:rPr sz="16600" dirty="0">
                <a:solidFill>
                  <a:schemeClr val="bg1"/>
                </a:solidFill>
              </a:rPr>
              <a:t>RECORDINGS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7" animBg="1" advAuto="0"/>
      <p:bldP spid="92" grpId="9" animBg="1" advAuto="0"/>
      <p:bldP spid="2" grpId="0" animBg="1" advAuto="0"/>
      <p:bldP spid="3" grpId="0" animBg="1" advAuto="0"/>
      <p:bldP spid="4" grpId="0" animBg="1" advAuto="0"/>
      <p:bldP spid="5" grpId="0" animBg="1" advAuto="0"/>
      <p:bldP spid="6" grpId="0" animBg="1" advAuto="0"/>
      <p:bldP spid="7" grpId="0" animBg="1" advAuto="0"/>
      <p:bldP spid="1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743ABC-B7B1-1207-900F-50EE3DE447C2}"/>
              </a:ext>
            </a:extLst>
          </p:cNvPr>
          <p:cNvSpPr/>
          <p:nvPr/>
        </p:nvSpPr>
        <p:spPr>
          <a:xfrm>
            <a:off x="-1" y="-64321"/>
            <a:ext cx="13097269" cy="3178580"/>
          </a:xfrm>
          <a:prstGeom prst="rect">
            <a:avLst/>
          </a:prstGeom>
          <a:solidFill>
            <a:srgbClr val="EB7979"/>
          </a:solidFill>
          <a:ln w="12700">
            <a:solidFill>
              <a:srgbClr val="EB7979"/>
            </a:solidFill>
            <a:miter/>
          </a:ln>
        </p:spPr>
        <p:txBody>
          <a:bodyPr lIns="38100" tIns="38100" rIns="38100" bIns="38100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0A10C06D-24D9-629F-245A-70C6E43A2148}"/>
              </a:ext>
            </a:extLst>
          </p:cNvPr>
          <p:cNvSpPr txBox="1"/>
          <p:nvPr/>
        </p:nvSpPr>
        <p:spPr>
          <a:xfrm>
            <a:off x="335027" y="1767517"/>
            <a:ext cx="810494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650229">
              <a:defRPr sz="7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6000" dirty="0"/>
              <a:t>FREE</a:t>
            </a:r>
            <a:r>
              <a:rPr lang="en-US" sz="6000" dirty="0"/>
              <a:t> </a:t>
            </a:r>
            <a:r>
              <a:rPr sz="6000" dirty="0"/>
              <a:t>RESOURCES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84DBADB-5E89-27FC-9ABE-A2C50CBCDF9F}"/>
              </a:ext>
            </a:extLst>
          </p:cNvPr>
          <p:cNvSpPr txBox="1"/>
          <p:nvPr/>
        </p:nvSpPr>
        <p:spPr>
          <a:xfrm>
            <a:off x="7182598" y="79948"/>
            <a:ext cx="782942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eNewsletters</a:t>
            </a:r>
            <a:endParaRPr dirty="0"/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Webinars</a:t>
            </a:r>
            <a:endParaRPr lang="en-US" dirty="0"/>
          </a:p>
          <a:p>
            <a:pPr marL="650229" indent="-650229" defTabSz="650229">
              <a:buSzPct val="100000"/>
              <a:buFont typeface="Arial"/>
              <a:buChar char="•"/>
              <a:defRPr sz="60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Podcasts</a:t>
            </a:r>
          </a:p>
        </p:txBody>
      </p:sp>
      <p:grpSp>
        <p:nvGrpSpPr>
          <p:cNvPr id="5" name="Picture 1">
            <a:extLst>
              <a:ext uri="{FF2B5EF4-FFF2-40B4-BE49-F238E27FC236}">
                <a16:creationId xmlns:a16="http://schemas.microsoft.com/office/drawing/2014/main" id="{51E52B0B-2EFD-A238-F57F-EFCED3A3D1D3}"/>
              </a:ext>
            </a:extLst>
          </p:cNvPr>
          <p:cNvGrpSpPr/>
          <p:nvPr/>
        </p:nvGrpSpPr>
        <p:grpSpPr>
          <a:xfrm>
            <a:off x="903017" y="6028568"/>
            <a:ext cx="5007209" cy="3099624"/>
            <a:chOff x="0" y="0"/>
            <a:chExt cx="5848327" cy="3620303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931E0E48-0038-FB72-502F-79A45530EB0C}"/>
                </a:ext>
              </a:extLst>
            </p:cNvPr>
            <p:cNvSpPr/>
            <p:nvPr/>
          </p:nvSpPr>
          <p:spPr>
            <a:xfrm>
              <a:off x="0" y="-1"/>
              <a:ext cx="5848328" cy="36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14" y="0"/>
                    <a:pt x="1149" y="0"/>
                  </a:cubicBezTo>
                  <a:lnTo>
                    <a:pt x="20451" y="0"/>
                  </a:lnTo>
                  <a:lnTo>
                    <a:pt x="20451" y="0"/>
                  </a:lnTo>
                  <a:cubicBezTo>
                    <a:pt x="2108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86" y="21600"/>
                    <a:pt x="20451" y="21600"/>
                  </a:cubicBezTo>
                  <a:lnTo>
                    <a:pt x="1149" y="21600"/>
                  </a:lnTo>
                  <a:lnTo>
                    <a:pt x="1149" y="21600"/>
                  </a:lnTo>
                  <a:cubicBezTo>
                    <a:pt x="51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5.jpeg" descr="image35.jpeg">
              <a:extLst>
                <a:ext uri="{FF2B5EF4-FFF2-40B4-BE49-F238E27FC236}">
                  <a16:creationId xmlns:a16="http://schemas.microsoft.com/office/drawing/2014/main" id="{6D13ACD1-51D8-5EC7-1CE8-D41697002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4150" b="4476"/>
            <a:stretch>
              <a:fillRect/>
            </a:stretch>
          </p:blipFill>
          <p:spPr>
            <a:xfrm>
              <a:off x="0" y="-1"/>
              <a:ext cx="5848328" cy="362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" y="0"/>
                  </a:moveTo>
                  <a:cubicBezTo>
                    <a:pt x="515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515" y="21600"/>
                    <a:pt x="1149" y="21600"/>
                  </a:cubicBezTo>
                  <a:lnTo>
                    <a:pt x="20451" y="21600"/>
                  </a:lnTo>
                  <a:cubicBezTo>
                    <a:pt x="21085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1085" y="0"/>
                    <a:pt x="20451" y="0"/>
                  </a:cubicBezTo>
                  <a:lnTo>
                    <a:pt x="114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264DD418-7A6B-EAC7-60D8-309EC511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46" y="6272918"/>
            <a:ext cx="6520254" cy="261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7" descr="Picture 7">
            <a:extLst>
              <a:ext uri="{FF2B5EF4-FFF2-40B4-BE49-F238E27FC236}">
                <a16:creationId xmlns:a16="http://schemas.microsoft.com/office/drawing/2014/main" id="{42B74664-6BC1-C8DD-DE21-B694850D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666" y="3916461"/>
            <a:ext cx="5921603" cy="16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12" descr="Picture 12">
            <a:extLst>
              <a:ext uri="{FF2B5EF4-FFF2-40B4-BE49-F238E27FC236}">
                <a16:creationId xmlns:a16="http://schemas.microsoft.com/office/drawing/2014/main" id="{108FFD00-80FC-C36E-DEE9-C62D68B4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95" y="427890"/>
            <a:ext cx="3062181" cy="1531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purple and black logo&#10;&#10;AI-generated content may be incorrect.">
            <a:extLst>
              <a:ext uri="{FF2B5EF4-FFF2-40B4-BE49-F238E27FC236}">
                <a16:creationId xmlns:a16="http://schemas.microsoft.com/office/drawing/2014/main" id="{BC900F1A-26A9-7283-2CDA-1DB9F937F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5" y="3257982"/>
            <a:ext cx="6191855" cy="230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9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78</Words>
  <Application>Microsoft Macintosh PowerPoint</Application>
  <PresentationFormat>Custom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 Fox</cp:lastModifiedBy>
  <cp:revision>4</cp:revision>
  <dcterms:modified xsi:type="dcterms:W3CDTF">2026-02-20T17:15:43Z</dcterms:modified>
</cp:coreProperties>
</file>