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8"/>
  </p:notesMasterIdLst>
  <p:sldIdLst>
    <p:sldId id="256" r:id="rId3"/>
    <p:sldId id="257" r:id="rId4"/>
    <p:sldId id="263" r:id="rId5"/>
    <p:sldId id="1258" r:id="rId6"/>
    <p:sldId id="1259" r:id="rId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98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E594-FA86-413A-9B55-827E8DA0C7C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50230" hangingPunct="1"/>
            <a:fld id="{A89BE594-FA86-413A-9B55-827E8DA0C7C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50230" hangingPunct="1"/>
              <a:t>7/8/2024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50230"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0230" hangingPunct="1"/>
            <a:fld id="{99EACC71-C90F-44F8-BD80-182D99E2BEC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5023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4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67465" marR="0" indent="-567465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6226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4214812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4804480" marR="0" indent="-3026480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54006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58578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63150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67722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7229475" marR="0" indent="-3030537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3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6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E594-FA86-413A-9B55-827E8DA0C7C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6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6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CC71-C90F-44F8-BD80-182D99E2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CFD87-B0DF-2805-E14D-7DEE4B43D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r="22543" b="4401"/>
          <a:stretch/>
        </p:blipFill>
        <p:spPr>
          <a:xfrm>
            <a:off x="8741761" y="-1557569"/>
            <a:ext cx="8598502" cy="11221017"/>
          </a:xfrm>
          <a:prstGeom prst="rect">
            <a:avLst/>
          </a:prstGeom>
        </p:spPr>
      </p:pic>
      <p:sp>
        <p:nvSpPr>
          <p:cNvPr id="28" name="Shape"/>
          <p:cNvSpPr/>
          <p:nvPr/>
        </p:nvSpPr>
        <p:spPr>
          <a:xfrm>
            <a:off x="0" y="6533107"/>
            <a:ext cx="14856244" cy="201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" y="21600"/>
                </a:lnTo>
                <a:lnTo>
                  <a:pt x="21600" y="21600"/>
                </a:lnTo>
                <a:lnTo>
                  <a:pt x="18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611A55-CEF4-D5B1-F5DA-C5201C9CC227}"/>
              </a:ext>
            </a:extLst>
          </p:cNvPr>
          <p:cNvGrpSpPr/>
          <p:nvPr/>
        </p:nvGrpSpPr>
        <p:grpSpPr>
          <a:xfrm>
            <a:off x="450159" y="6806964"/>
            <a:ext cx="12801781" cy="1441245"/>
            <a:chOff x="201340" y="6337901"/>
            <a:chExt cx="10813023" cy="1441245"/>
          </a:xfrm>
        </p:grpSpPr>
        <p:sp>
          <p:nvSpPr>
            <p:cNvPr id="29" name="TextBox 8"/>
            <p:cNvSpPr txBox="1"/>
            <p:nvPr/>
          </p:nvSpPr>
          <p:spPr>
            <a:xfrm>
              <a:off x="201340" y="7184109"/>
              <a:ext cx="10813023" cy="59503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1" tIns="50801" rIns="50801" bIns="5080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INSERT PRESENTER NAME HERE</a:t>
              </a: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201340" y="6337901"/>
              <a:ext cx="10406514" cy="73353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1" tIns="50801" rIns="50801" bIns="5080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INSERT SESSION TITLE HERE</a:t>
              </a:r>
            </a:p>
          </p:txBody>
        </p:sp>
      </p:grp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7330A15F-924C-3123-DB8B-BA58D59217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b="16635"/>
          <a:stretch/>
        </p:blipFill>
        <p:spPr>
          <a:xfrm>
            <a:off x="321972" y="-1"/>
            <a:ext cx="5594650" cy="3254309"/>
          </a:xfrm>
          <a:prstGeom prst="rect">
            <a:avLst/>
          </a:prstGeom>
        </p:spPr>
      </p:pic>
      <p:pic>
        <p:nvPicPr>
          <p:cNvPr id="7" name="Picture 6" descr="A person doing stretching exercise&#10;&#10;Description automatically generated">
            <a:extLst>
              <a:ext uri="{FF2B5EF4-FFF2-40B4-BE49-F238E27FC236}">
                <a16:creationId xmlns:a16="http://schemas.microsoft.com/office/drawing/2014/main" id="{54BB6721-B9D8-E923-C582-7B5666493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24" y="4518088"/>
            <a:ext cx="899688" cy="751239"/>
          </a:xfrm>
          <a:prstGeom prst="rect">
            <a:avLst/>
          </a:prstGeom>
        </p:spPr>
      </p:pic>
      <p:pic>
        <p:nvPicPr>
          <p:cNvPr id="9" name="Picture 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EFB4AB2D-0C44-FFE2-704F-4783EC6FD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19" y="5585330"/>
            <a:ext cx="1055944" cy="527972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454F38CF-958C-C9A9-87A0-AE46A917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09" y="4495131"/>
            <a:ext cx="899688" cy="899688"/>
          </a:xfrm>
          <a:prstGeom prst="rect">
            <a:avLst/>
          </a:prstGeom>
        </p:spPr>
      </p:pic>
      <p:pic>
        <p:nvPicPr>
          <p:cNvPr id="14" name="Picture 13" descr="A red banner with white text&#10;&#10;Description automatically generated">
            <a:extLst>
              <a:ext uri="{FF2B5EF4-FFF2-40B4-BE49-F238E27FC236}">
                <a16:creationId xmlns:a16="http://schemas.microsoft.com/office/drawing/2014/main" id="{AB00FB86-AB89-0BE5-D205-7CB63AA6C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43" y="3966674"/>
            <a:ext cx="617896" cy="7821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3B5FE4C-6AB2-5D00-5DCC-EC7CDB100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4" y="4765578"/>
            <a:ext cx="1088813" cy="370196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956E1130-FEED-2AF8-D1B0-2EF89A9FB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5" y="3933656"/>
            <a:ext cx="1425178" cy="555820"/>
          </a:xfrm>
          <a:prstGeom prst="rect">
            <a:avLst/>
          </a:prstGeom>
        </p:spPr>
      </p:pic>
      <p:pic>
        <p:nvPicPr>
          <p:cNvPr id="17" name="Picture 16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85FC125D-0850-2296-1BB7-D4BD068E9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1" y="3888433"/>
            <a:ext cx="1246447" cy="623224"/>
          </a:xfrm>
          <a:prstGeom prst="rect">
            <a:avLst/>
          </a:prstGeom>
        </p:spPr>
      </p:pic>
      <p:pic>
        <p:nvPicPr>
          <p:cNvPr id="18" name="Picture 17" descr="A black and grey logo&#10;&#10;Description automatically generated">
            <a:extLst>
              <a:ext uri="{FF2B5EF4-FFF2-40B4-BE49-F238E27FC236}">
                <a16:creationId xmlns:a16="http://schemas.microsoft.com/office/drawing/2014/main" id="{4A71D37B-5962-E256-F72C-5D26AD1E59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50" y="4919043"/>
            <a:ext cx="1677060" cy="319362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1AD57C10-8D2B-7C7E-F886-BA71DC1CA4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17" y="4862870"/>
            <a:ext cx="1342026" cy="543521"/>
          </a:xfrm>
          <a:prstGeom prst="rect">
            <a:avLst/>
          </a:prstGeom>
        </p:spPr>
      </p:pic>
      <p:pic>
        <p:nvPicPr>
          <p:cNvPr id="20" name="Picture 1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70BD385-30C4-E4CF-343A-228665A24C2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51" y="4051225"/>
            <a:ext cx="1425178" cy="438638"/>
          </a:xfrm>
          <a:prstGeom prst="rect">
            <a:avLst/>
          </a:prstGeom>
        </p:spPr>
      </p:pic>
      <p:pic>
        <p:nvPicPr>
          <p:cNvPr id="21" name="Picture 20" descr="A green and black logo&#10;&#10;Description automatically generated">
            <a:extLst>
              <a:ext uri="{FF2B5EF4-FFF2-40B4-BE49-F238E27FC236}">
                <a16:creationId xmlns:a16="http://schemas.microsoft.com/office/drawing/2014/main" id="{515DF98D-BBD8-4034-C08F-7520310F78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25" y="5634055"/>
            <a:ext cx="1566128" cy="4175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B2EABE-B493-E33C-EA58-75970FAB24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56" y="5655297"/>
            <a:ext cx="1644987" cy="345447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379E7F-76E3-994D-BC63-D7D7C29919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3" y="4056555"/>
            <a:ext cx="1828800" cy="360785"/>
          </a:xfrm>
          <a:prstGeom prst="rect">
            <a:avLst/>
          </a:prstGeom>
        </p:spPr>
      </p:pic>
      <p:pic>
        <p:nvPicPr>
          <p:cNvPr id="32" name="Picture 31" descr="A purple and pink logo&#10;&#10;Description automatically generated">
            <a:extLst>
              <a:ext uri="{FF2B5EF4-FFF2-40B4-BE49-F238E27FC236}">
                <a16:creationId xmlns:a16="http://schemas.microsoft.com/office/drawing/2014/main" id="{C2FFBAEC-EF7C-62F4-E0C3-7F7EBC1134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00" y="5624215"/>
            <a:ext cx="1177140" cy="511495"/>
          </a:xfrm>
          <a:prstGeom prst="rect">
            <a:avLst/>
          </a:prstGeom>
        </p:spPr>
      </p:pic>
      <p:pic>
        <p:nvPicPr>
          <p:cNvPr id="33" name="Picture 32" descr="A black and white logo with a pink heart&#10;&#10;Description automatically generated">
            <a:extLst>
              <a:ext uri="{FF2B5EF4-FFF2-40B4-BE49-F238E27FC236}">
                <a16:creationId xmlns:a16="http://schemas.microsoft.com/office/drawing/2014/main" id="{21E36B67-15DC-BC58-4927-94130C189E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51" y="4713437"/>
            <a:ext cx="993977" cy="730573"/>
          </a:xfrm>
          <a:prstGeom prst="rect">
            <a:avLst/>
          </a:prstGeom>
        </p:spPr>
      </p:pic>
      <p:pic>
        <p:nvPicPr>
          <p:cNvPr id="34" name="Picture 33" descr="A person standing on a circle&#10;&#10;Description automatically generated">
            <a:extLst>
              <a:ext uri="{FF2B5EF4-FFF2-40B4-BE49-F238E27FC236}">
                <a16:creationId xmlns:a16="http://schemas.microsoft.com/office/drawing/2014/main" id="{FDC554DE-1F90-73DB-EE7C-7CB4E3561E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0" y="5358817"/>
            <a:ext cx="1275400" cy="705541"/>
          </a:xfrm>
          <a:prstGeom prst="rect">
            <a:avLst/>
          </a:prstGeom>
        </p:spPr>
      </p:pic>
      <p:pic>
        <p:nvPicPr>
          <p:cNvPr id="35" name="Picture 34" descr="A red and white logo&#10;&#10;Description automatically generated">
            <a:extLst>
              <a:ext uri="{FF2B5EF4-FFF2-40B4-BE49-F238E27FC236}">
                <a16:creationId xmlns:a16="http://schemas.microsoft.com/office/drawing/2014/main" id="{594CA3B0-0517-641D-131A-C8FD6B76F2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92" y="4751388"/>
            <a:ext cx="1103250" cy="601271"/>
          </a:xfrm>
          <a:prstGeom prst="rect">
            <a:avLst/>
          </a:prstGeom>
        </p:spPr>
      </p:pic>
      <p:pic>
        <p:nvPicPr>
          <p:cNvPr id="36" name="Picture 35" descr="A black and yellow logo&#10;&#10;Description automatically generated">
            <a:extLst>
              <a:ext uri="{FF2B5EF4-FFF2-40B4-BE49-F238E27FC236}">
                <a16:creationId xmlns:a16="http://schemas.microsoft.com/office/drawing/2014/main" id="{68447A80-2224-D817-7220-334E0F7381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56" y="4034424"/>
            <a:ext cx="1425178" cy="520190"/>
          </a:xfrm>
          <a:prstGeom prst="rect">
            <a:avLst/>
          </a:prstGeom>
        </p:spPr>
      </p:pic>
      <p:pic>
        <p:nvPicPr>
          <p:cNvPr id="37" name="Picture 3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E6F3FD-D6DB-D04A-FEF8-6003E60B21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45" y="5655297"/>
            <a:ext cx="1323354" cy="535959"/>
          </a:xfrm>
          <a:prstGeom prst="rect">
            <a:avLst/>
          </a:prstGeom>
        </p:spPr>
      </p:pic>
      <p:pic>
        <p:nvPicPr>
          <p:cNvPr id="39" name="Picture 38" descr="A logo with text on it&#10;&#10;Description automatically generated">
            <a:extLst>
              <a:ext uri="{FF2B5EF4-FFF2-40B4-BE49-F238E27FC236}">
                <a16:creationId xmlns:a16="http://schemas.microsoft.com/office/drawing/2014/main" id="{7E70BEFA-80E5-BE20-5B14-0420AEC64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3"/>
          <a:stretch/>
        </p:blipFill>
        <p:spPr>
          <a:xfrm>
            <a:off x="4056833" y="2228873"/>
            <a:ext cx="9022673" cy="11452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50" b="26428"/>
          <a:stretch>
            <a:fillRect/>
          </a:stretch>
        </p:blipFill>
        <p:spPr>
          <a:xfrm>
            <a:off x="1925241" y="7255668"/>
            <a:ext cx="13810061" cy="128944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Rectangle"/>
          <p:cNvSpPr/>
          <p:nvPr/>
        </p:nvSpPr>
        <p:spPr>
          <a:xfrm flipH="1">
            <a:off x="-1" y="4087906"/>
            <a:ext cx="17340263" cy="5655856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90E4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B1332-9A2F-1D9E-5E67-A206A72F65A2}"/>
              </a:ext>
            </a:extLst>
          </p:cNvPr>
          <p:cNvGrpSpPr/>
          <p:nvPr/>
        </p:nvGrpSpPr>
        <p:grpSpPr>
          <a:xfrm>
            <a:off x="6625233" y="6265319"/>
            <a:ext cx="4089204" cy="1199599"/>
            <a:chOff x="5191124" y="7833350"/>
            <a:chExt cx="3044429" cy="877823"/>
          </a:xfrm>
        </p:grpSpPr>
        <p:pic>
          <p:nvPicPr>
            <p:cNvPr id="34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2927" y="7851541"/>
              <a:ext cx="860823" cy="8596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1124" y="7833350"/>
              <a:ext cx="859632" cy="85963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5921" y="7833350"/>
              <a:ext cx="859632" cy="85963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7" name="TextBox 7"/>
          <p:cNvSpPr txBox="1"/>
          <p:nvPr/>
        </p:nvSpPr>
        <p:spPr>
          <a:xfrm>
            <a:off x="3705990" y="7900393"/>
            <a:ext cx="9927690" cy="1118257"/>
          </a:xfrm>
          <a:prstGeom prst="rect">
            <a:avLst/>
          </a:prstGeom>
          <a:ln w="3175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1" tIns="50801" rIns="50801" bIns="50801" anchor="ctr">
            <a:spAutoFit/>
          </a:bodyPr>
          <a:lstStyle>
            <a:lvl1pPr algn="ctr">
              <a:defRPr sz="4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600" dirty="0"/>
              <a:t>#</a:t>
            </a:r>
            <a:r>
              <a:rPr lang="en-US" sz="6600" dirty="0"/>
              <a:t>ACTIVEAGINGSUMMIT</a:t>
            </a:r>
            <a:endParaRPr sz="6600" dirty="0"/>
          </a:p>
        </p:txBody>
      </p:sp>
      <p:sp>
        <p:nvSpPr>
          <p:cNvPr id="38" name="TextBox 10"/>
          <p:cNvSpPr txBox="1"/>
          <p:nvPr/>
        </p:nvSpPr>
        <p:spPr>
          <a:xfrm>
            <a:off x="5387878" y="4705612"/>
            <a:ext cx="6563917" cy="1210590"/>
          </a:xfrm>
          <a:prstGeom prst="rect">
            <a:avLst/>
          </a:prstGeom>
          <a:ln w="3175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1" tIns="50801" rIns="50801" bIns="50801" anchor="ctr">
            <a:spAutoFit/>
          </a:bodyPr>
          <a:lstStyle>
            <a:lvl1pPr algn="ctr">
              <a:defRPr sz="4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 dirty="0"/>
              <a:t>@SCW</a:t>
            </a:r>
            <a:r>
              <a:rPr lang="en-US" sz="7200" dirty="0"/>
              <a:t>MANIA</a:t>
            </a:r>
            <a:endParaRPr sz="7200" dirty="0"/>
          </a:p>
        </p:txBody>
      </p:sp>
      <p:pic>
        <p:nvPicPr>
          <p:cNvPr id="39" name="Screen Shot 2022-02-03 at 6.42.20 A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7977" r="6476" b="12138"/>
          <a:stretch/>
        </p:blipFill>
        <p:spPr>
          <a:xfrm rot="16200000" flipH="1">
            <a:off x="5042132" y="687790"/>
            <a:ext cx="3469344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2" name="Screen Shot 2022-02-03 at 6.47.49 A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2943" r="7309" b="9206"/>
          <a:stretch/>
        </p:blipFill>
        <p:spPr>
          <a:xfrm rot="5400000">
            <a:off x="8995550" y="742948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43" name="Screen Shot 2022-02-03 at 6.40.04 A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r="16457" b="466"/>
          <a:stretch/>
        </p:blipFill>
        <p:spPr>
          <a:xfrm flipH="1">
            <a:off x="1362302" y="295833"/>
            <a:ext cx="2713183" cy="3469344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3" name="Screen Shot 2022-02-03 at 6.47.49 AM.png">
            <a:extLst>
              <a:ext uri="{FF2B5EF4-FFF2-40B4-BE49-F238E27FC236}">
                <a16:creationId xmlns:a16="http://schemas.microsoft.com/office/drawing/2014/main" id="{DF3527E6-E2A6-3D35-454C-EE3C676F91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768" r="8641" b="24916"/>
          <a:stretch/>
        </p:blipFill>
        <p:spPr>
          <a:xfrm rot="16200000" flipH="1">
            <a:off x="12942285" y="729501"/>
            <a:ext cx="3469344" cy="2602008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2" animBg="1" advAuto="0"/>
      <p:bldP spid="3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E5A285-1479-4EDC-96CD-4695A3E022F7}"/>
              </a:ext>
            </a:extLst>
          </p:cNvPr>
          <p:cNvSpPr/>
          <p:nvPr/>
        </p:nvSpPr>
        <p:spPr>
          <a:xfrm>
            <a:off x="-1" y="0"/>
            <a:ext cx="10986247" cy="975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101F9-3822-43D7-B31C-272B64EA06E4}"/>
              </a:ext>
            </a:extLst>
          </p:cNvPr>
          <p:cNvSpPr txBox="1"/>
          <p:nvPr/>
        </p:nvSpPr>
        <p:spPr>
          <a:xfrm>
            <a:off x="702592" y="847663"/>
            <a:ext cx="4971785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ONLINE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87DCD-9231-4738-8820-CD6E2CAD2404}"/>
              </a:ext>
            </a:extLst>
          </p:cNvPr>
          <p:cNvSpPr/>
          <p:nvPr/>
        </p:nvSpPr>
        <p:spPr>
          <a:xfrm>
            <a:off x="-1" y="3390814"/>
            <a:ext cx="11491416" cy="2252392"/>
          </a:xfrm>
          <a:prstGeom prst="rect">
            <a:avLst/>
          </a:prstGeom>
          <a:solidFill>
            <a:srgbClr val="EB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05149-9741-4924-9E88-AE271241F04E}"/>
              </a:ext>
            </a:extLst>
          </p:cNvPr>
          <p:cNvSpPr txBox="1"/>
          <p:nvPr/>
        </p:nvSpPr>
        <p:spPr>
          <a:xfrm>
            <a:off x="691328" y="1744102"/>
            <a:ext cx="7031669" cy="101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CERTIFICATIONS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7E48F-40B6-4AE8-9F7B-179A694A7A26}"/>
              </a:ext>
            </a:extLst>
          </p:cNvPr>
          <p:cNvSpPr txBox="1"/>
          <p:nvPr/>
        </p:nvSpPr>
        <p:spPr>
          <a:xfrm>
            <a:off x="935963" y="3565692"/>
            <a:ext cx="2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Manual</a:t>
            </a:r>
          </a:p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Videos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ED0D49-BC93-402E-8F2D-B5A04F58B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088" y="8672012"/>
            <a:ext cx="8057203" cy="105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6B16C-AE48-0757-EF63-CF15AFF16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4237" y="6690287"/>
            <a:ext cx="4457955" cy="297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B854A7D4-3C83-922B-C0B0-7034C1802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37" y="3390814"/>
            <a:ext cx="4457955" cy="297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03A140-A0BF-5CE9-610B-2F968EFA00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5067" y="99641"/>
            <a:ext cx="4477125" cy="298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3C998-5609-7B73-527D-FF355E1182B3}"/>
              </a:ext>
            </a:extLst>
          </p:cNvPr>
          <p:cNvSpPr txBox="1"/>
          <p:nvPr/>
        </p:nvSpPr>
        <p:spPr>
          <a:xfrm>
            <a:off x="434420" y="5667908"/>
            <a:ext cx="77014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Active Aging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Active Aging Nutrition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Functional Training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Life Coaching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bg1"/>
                </a:solidFill>
                <a:latin typeface="+mn-lt"/>
              </a:rPr>
              <a:t>S.E.A.T.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(Supported Exercise for Ageless Training)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7CEF1-5C93-427E-865D-645E774ADE02}"/>
              </a:ext>
            </a:extLst>
          </p:cNvPr>
          <p:cNvSpPr txBox="1"/>
          <p:nvPr/>
        </p:nvSpPr>
        <p:spPr>
          <a:xfrm>
            <a:off x="702592" y="4732227"/>
            <a:ext cx="668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scwfit.com/certs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8E8D-43EF-FE82-9A2A-B52CEE4CF308}"/>
              </a:ext>
            </a:extLst>
          </p:cNvPr>
          <p:cNvSpPr txBox="1"/>
          <p:nvPr/>
        </p:nvSpPr>
        <p:spPr>
          <a:xfrm>
            <a:off x="3763273" y="3603260"/>
            <a:ext cx="5296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Exam</a:t>
            </a:r>
          </a:p>
          <a:p>
            <a:pPr marL="304796" indent="-304796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LIVE COURSE FREE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E0849-871F-F712-5BAB-F872D72C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8406" y="564108"/>
            <a:ext cx="2342593" cy="23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70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2B591E-123B-D1C5-5EB1-A35851F93A6B}"/>
              </a:ext>
            </a:extLst>
          </p:cNvPr>
          <p:cNvSpPr/>
          <p:nvPr/>
        </p:nvSpPr>
        <p:spPr>
          <a:xfrm>
            <a:off x="0" y="3314875"/>
            <a:ext cx="5786519" cy="3103130"/>
          </a:xfrm>
          <a:prstGeom prst="rect">
            <a:avLst/>
          </a:prstGeom>
          <a:solidFill>
            <a:srgbClr val="EB7979"/>
          </a:solidFill>
          <a:ln>
            <a:solidFill>
              <a:srgbClr val="EB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6E2A2-5818-D707-BCEC-FC0A29B7B5C0}"/>
              </a:ext>
            </a:extLst>
          </p:cNvPr>
          <p:cNvSpPr/>
          <p:nvPr/>
        </p:nvSpPr>
        <p:spPr>
          <a:xfrm>
            <a:off x="0" y="0"/>
            <a:ext cx="5786519" cy="3103130"/>
          </a:xfrm>
          <a:prstGeom prst="rect">
            <a:avLst/>
          </a:prstGeom>
          <a:solidFill>
            <a:srgbClr val="EB7979"/>
          </a:solidFill>
          <a:ln>
            <a:solidFill>
              <a:srgbClr val="EB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57FFA-0FB7-4DB1-9C23-F340C144A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/>
        </p:blipFill>
        <p:spPr>
          <a:xfrm>
            <a:off x="6239320" y="463325"/>
            <a:ext cx="3413840" cy="227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D0B631-6C5D-4712-AD2B-782F215BA3C3}"/>
              </a:ext>
            </a:extLst>
          </p:cNvPr>
          <p:cNvSpPr txBox="1"/>
          <p:nvPr/>
        </p:nvSpPr>
        <p:spPr>
          <a:xfrm>
            <a:off x="536147" y="1643727"/>
            <a:ext cx="4873956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45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$40 FOR 40 DAYS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3BCE7-A494-4889-AD1B-3B4A45829762}"/>
              </a:ext>
            </a:extLst>
          </p:cNvPr>
          <p:cNvSpPr txBox="1"/>
          <p:nvPr/>
        </p:nvSpPr>
        <p:spPr>
          <a:xfrm>
            <a:off x="1071839" y="4979579"/>
            <a:ext cx="3802570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45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50% OFF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71976-A2F3-2C1A-8C1D-3E3D0294731B}"/>
              </a:ext>
            </a:extLst>
          </p:cNvPr>
          <p:cNvSpPr/>
          <p:nvPr/>
        </p:nvSpPr>
        <p:spPr>
          <a:xfrm>
            <a:off x="-1" y="6750424"/>
            <a:ext cx="5786519" cy="3003176"/>
          </a:xfrm>
          <a:prstGeom prst="rect">
            <a:avLst/>
          </a:prstGeom>
          <a:solidFill>
            <a:srgbClr val="EB7979"/>
          </a:solidFill>
          <a:ln>
            <a:solidFill>
              <a:srgbClr val="EB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E291D-A8B5-494A-AEF3-E616F0A72C3E}"/>
              </a:ext>
            </a:extLst>
          </p:cNvPr>
          <p:cNvSpPr txBox="1"/>
          <p:nvPr/>
        </p:nvSpPr>
        <p:spPr>
          <a:xfrm>
            <a:off x="882570" y="8355822"/>
            <a:ext cx="4103856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455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50% OFF</a:t>
            </a:r>
          </a:p>
        </p:txBody>
      </p:sp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574FC199-F208-04B6-D672-5711F8D23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1" b="22246"/>
          <a:stretch/>
        </p:blipFill>
        <p:spPr>
          <a:xfrm>
            <a:off x="6982048" y="3025869"/>
            <a:ext cx="9240713" cy="3064366"/>
          </a:xfrm>
          <a:prstGeom prst="rect">
            <a:avLst/>
          </a:prstGeom>
        </p:spPr>
      </p:pic>
      <p:pic>
        <p:nvPicPr>
          <p:cNvPr id="29" name="Picture 28" descr="A picture containing shirt, underwear&#10;&#10;Description automatically generated">
            <a:extLst>
              <a:ext uri="{FF2B5EF4-FFF2-40B4-BE49-F238E27FC236}">
                <a16:creationId xmlns:a16="http://schemas.microsoft.com/office/drawing/2014/main" id="{C5DBE4DD-40BE-92E2-A547-1FA8AC41E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20489"/>
          <a:stretch/>
        </p:blipFill>
        <p:spPr>
          <a:xfrm>
            <a:off x="7079825" y="6077491"/>
            <a:ext cx="9099076" cy="35943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5B0EB8-23E3-702C-E13A-0A7C622A2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861" y="470669"/>
            <a:ext cx="3413841" cy="227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6BB531-C0CE-107E-FA46-24C11523E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22429" y="470667"/>
            <a:ext cx="3413841" cy="227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723CA60-E9E2-C1C0-8BBB-2A6E18A17467}"/>
              </a:ext>
            </a:extLst>
          </p:cNvPr>
          <p:cNvSpPr txBox="1"/>
          <p:nvPr/>
        </p:nvSpPr>
        <p:spPr>
          <a:xfrm>
            <a:off x="376644" y="475931"/>
            <a:ext cx="5176266" cy="15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9387" kern="1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n-ea"/>
                <a:cs typeface="Aharoni" panose="02010803020104030203" pitchFamily="2" charset="-79"/>
              </a:rPr>
              <a:t>RECORDINGS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DCDEA5-759B-4A39-679E-E9314465F804}"/>
              </a:ext>
            </a:extLst>
          </p:cNvPr>
          <p:cNvSpPr txBox="1"/>
          <p:nvPr/>
        </p:nvSpPr>
        <p:spPr>
          <a:xfrm>
            <a:off x="319104" y="7204010"/>
            <a:ext cx="5176266" cy="15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9387" kern="1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n-ea"/>
                <a:cs typeface="Aharoni" panose="02010803020104030203" pitchFamily="2" charset="-79"/>
              </a:rPr>
              <a:t>CLOTHING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2145F-077B-079D-B470-2B3D2E021211}"/>
              </a:ext>
            </a:extLst>
          </p:cNvPr>
          <p:cNvSpPr txBox="1"/>
          <p:nvPr/>
        </p:nvSpPr>
        <p:spPr>
          <a:xfrm>
            <a:off x="376644" y="3804653"/>
            <a:ext cx="5176266" cy="15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9387" kern="1200" dirty="0">
                <a:solidFill>
                  <a:prstClr val="black"/>
                </a:solidFill>
                <a:latin typeface="Bahnschrift SemiBold Condensed" panose="020B0502040204020203" pitchFamily="34" charset="0"/>
                <a:ea typeface="+mn-ea"/>
                <a:cs typeface="Aharoni" panose="02010803020104030203" pitchFamily="2" charset="-79"/>
              </a:rPr>
              <a:t>EQUIPMENT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C51A53-F374-505E-4873-30B01B60B94C}"/>
              </a:ext>
            </a:extLst>
          </p:cNvPr>
          <p:cNvSpPr/>
          <p:nvPr/>
        </p:nvSpPr>
        <p:spPr>
          <a:xfrm>
            <a:off x="-18653" y="3141440"/>
            <a:ext cx="5960772" cy="232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0230" hangingPunct="1"/>
            <a:endParaRPr lang="en-US" sz="256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48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6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6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1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AC2011-ED3B-A7FD-7009-8EE218C521CB}"/>
              </a:ext>
            </a:extLst>
          </p:cNvPr>
          <p:cNvSpPr/>
          <p:nvPr/>
        </p:nvSpPr>
        <p:spPr>
          <a:xfrm>
            <a:off x="0" y="884"/>
            <a:ext cx="9714916" cy="2394944"/>
          </a:xfrm>
          <a:prstGeom prst="rect">
            <a:avLst/>
          </a:prstGeom>
          <a:solidFill>
            <a:srgbClr val="EB7979"/>
          </a:solidFill>
          <a:ln>
            <a:solidFill>
              <a:srgbClr val="EB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A98E0-7D07-439D-A277-705B6D97B773}"/>
              </a:ext>
            </a:extLst>
          </p:cNvPr>
          <p:cNvSpPr txBox="1"/>
          <p:nvPr/>
        </p:nvSpPr>
        <p:spPr>
          <a:xfrm>
            <a:off x="928048" y="1177135"/>
            <a:ext cx="819638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>
              <a:defRPr/>
            </a:pPr>
            <a:r>
              <a:rPr lang="en-US" sz="7680" b="1" kern="1200" dirty="0">
                <a:solidFill>
                  <a:prstClr val="black"/>
                </a:solidFill>
                <a:latin typeface="Calibri" panose="020F0502020204030204"/>
                <a:ea typeface="ＭＳ Ｐゴシック" charset="0"/>
                <a:cs typeface="+mn-cs"/>
              </a:rPr>
              <a:t>FREE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929EF-5DCE-4C51-76AF-60DEAC2FB4D5}"/>
              </a:ext>
            </a:extLst>
          </p:cNvPr>
          <p:cNvSpPr txBox="1"/>
          <p:nvPr/>
        </p:nvSpPr>
        <p:spPr>
          <a:xfrm>
            <a:off x="749266" y="2811432"/>
            <a:ext cx="7920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230" indent="-650230" defTabSz="650230" hangingPunct="1">
              <a:buFont typeface="Arial" panose="020B0604020202020204" pitchFamily="34" charset="0"/>
              <a:buChar char="•"/>
              <a:defRPr/>
            </a:pPr>
            <a:r>
              <a:rPr lang="en-US" sz="6000" b="1" kern="1200" dirty="0" err="1">
                <a:solidFill>
                  <a:prstClr val="black"/>
                </a:solidFill>
                <a:latin typeface="Calibri" panose="020F0502020204030204"/>
                <a:ea typeface="ＭＳ Ｐゴシック" charset="0"/>
                <a:cs typeface="+mn-cs"/>
              </a:rPr>
              <a:t>eNewsletters</a:t>
            </a:r>
            <a:endParaRPr lang="en-US" sz="6000" b="1" kern="1200" dirty="0">
              <a:solidFill>
                <a:prstClr val="black"/>
              </a:solidFill>
              <a:latin typeface="Calibri" panose="020F0502020204030204"/>
              <a:ea typeface="ＭＳ Ｐゴシック" charset="0"/>
              <a:cs typeface="+mn-cs"/>
            </a:endParaRPr>
          </a:p>
          <a:p>
            <a:pPr marL="650230" indent="-650230" defTabSz="650230" hangingPunct="1">
              <a:buFont typeface="Arial" panose="020B0604020202020204" pitchFamily="34" charset="0"/>
              <a:buChar char="•"/>
              <a:defRPr/>
            </a:pPr>
            <a:r>
              <a:rPr lang="en-US" sz="6000" b="1" kern="1200" dirty="0">
                <a:solidFill>
                  <a:prstClr val="black"/>
                </a:solidFill>
                <a:latin typeface="Calibri" panose="020F0502020204030204"/>
                <a:ea typeface="ＭＳ Ｐゴシック" charset="0"/>
                <a:cs typeface="+mn-cs"/>
              </a:rPr>
              <a:t>Webinars &amp; Podcasts</a:t>
            </a:r>
          </a:p>
        </p:txBody>
      </p:sp>
      <p:pic>
        <p:nvPicPr>
          <p:cNvPr id="2" name="Picture 1" descr="A computer and phone with people on screen&#10;&#10;Description automatically generated">
            <a:extLst>
              <a:ext uri="{FF2B5EF4-FFF2-40B4-BE49-F238E27FC236}">
                <a16:creationId xmlns:a16="http://schemas.microsoft.com/office/drawing/2014/main" id="{CD8642F3-DADF-8539-FB43-7F41FE2E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 b="4476"/>
          <a:stretch/>
        </p:blipFill>
        <p:spPr>
          <a:xfrm>
            <a:off x="1310185" y="4939860"/>
            <a:ext cx="5848327" cy="362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person in a white shirt&#10;&#10;Description automatically generated">
            <a:extLst>
              <a:ext uri="{FF2B5EF4-FFF2-40B4-BE49-F238E27FC236}">
                <a16:creationId xmlns:a16="http://schemas.microsoft.com/office/drawing/2014/main" id="{66A08A3A-C583-573A-BB78-A32E02974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20" y="0"/>
            <a:ext cx="7286591" cy="2917791"/>
          </a:xfrm>
          <a:prstGeom prst="rect">
            <a:avLst/>
          </a:prstGeom>
        </p:spPr>
      </p:pic>
      <p:pic>
        <p:nvPicPr>
          <p:cNvPr id="6" name="Picture 5" descr="A group of people looking at papers&#10;&#10;Description automatically generated">
            <a:extLst>
              <a:ext uri="{FF2B5EF4-FFF2-40B4-BE49-F238E27FC236}">
                <a16:creationId xmlns:a16="http://schemas.microsoft.com/office/drawing/2014/main" id="{C734E14C-696B-357F-4CF8-DEF438A80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16" y="5200206"/>
            <a:ext cx="7625347" cy="4571906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98980C6-32E4-B0FE-3484-4E8C210C3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45" y="3082055"/>
            <a:ext cx="7625347" cy="2118151"/>
          </a:xfrm>
          <a:prstGeom prst="rect">
            <a:avLst/>
          </a:prstGeom>
        </p:spPr>
      </p:pic>
      <p:pic>
        <p:nvPicPr>
          <p:cNvPr id="13" name="Picture 12" descr="A black circle with white letters&#10;&#10;Description automatically generated">
            <a:extLst>
              <a:ext uri="{FF2B5EF4-FFF2-40B4-BE49-F238E27FC236}">
                <a16:creationId xmlns:a16="http://schemas.microsoft.com/office/drawing/2014/main" id="{7F1199DE-B13D-5B23-B011-9B840CDCC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68" y="-72195"/>
            <a:ext cx="3062180" cy="15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70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Bahnschrift SemiBold Condensed</vt:lpstr>
      <vt:lpstr>Calibri</vt:lpstr>
      <vt:lpstr>Calibri Light</vt:lpstr>
      <vt:lpstr>Helvetica Light</vt:lpstr>
      <vt:lpstr>Helvetica Neue</vt:lpstr>
      <vt:lpstr>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Dragonfly Strong</dc:creator>
  <cp:lastModifiedBy>Carter Anderson</cp:lastModifiedBy>
  <cp:revision>15</cp:revision>
  <dcterms:modified xsi:type="dcterms:W3CDTF">2024-07-08T18:02:34Z</dcterms:modified>
</cp:coreProperties>
</file>