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8"/>
  </p:notesMasterIdLst>
  <p:sldIdLst>
    <p:sldId id="256" r:id="rId3"/>
    <p:sldId id="257" r:id="rId4"/>
    <p:sldId id="263" r:id="rId5"/>
    <p:sldId id="267" r:id="rId6"/>
    <p:sldId id="1257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0230" hangingPunct="1">
              <a:defRPr/>
            </a:pPr>
            <a:fld id="{A89BE594-FA86-413A-9B55-827E8DA0C7C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pPr defTabSz="650230" hangingPunct="1">
                <a:defRPr/>
              </a:pPr>
              <a:t>7/8/2024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0230" hangingPunct="1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0230" hangingPunct="1">
              <a:defRPr/>
            </a:pPr>
            <a:fld id="{99EACC71-C90F-44F8-BD80-182D99E2BEC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pPr defTabSz="650230" hangingPunct="1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7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4572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9144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3716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567465" marR="0" indent="-567465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36226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4214812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4804480" marR="0" indent="-3026480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54006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58578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63150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67722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72294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E594-FA86-413A-9B55-827E8DA0C7C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CFD87-B0DF-2805-E14D-7DEE4B43D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r="28201" b="4401"/>
          <a:stretch/>
        </p:blipFill>
        <p:spPr>
          <a:xfrm>
            <a:off x="5881248" y="-1012882"/>
            <a:ext cx="7138082" cy="10766482"/>
          </a:xfrm>
          <a:prstGeom prst="rect">
            <a:avLst/>
          </a:prstGeom>
        </p:spPr>
      </p:pic>
      <p:sp>
        <p:nvSpPr>
          <p:cNvPr id="28" name="Shape"/>
          <p:cNvSpPr/>
          <p:nvPr/>
        </p:nvSpPr>
        <p:spPr>
          <a:xfrm>
            <a:off x="0" y="7284278"/>
            <a:ext cx="12621491" cy="2014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2" y="21600"/>
                </a:lnTo>
                <a:lnTo>
                  <a:pt x="21600" y="21600"/>
                </a:lnTo>
                <a:lnTo>
                  <a:pt x="18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611A55-CEF4-D5B1-F5DA-C5201C9CC227}"/>
              </a:ext>
            </a:extLst>
          </p:cNvPr>
          <p:cNvGrpSpPr/>
          <p:nvPr/>
        </p:nvGrpSpPr>
        <p:grpSpPr>
          <a:xfrm>
            <a:off x="192213" y="7558136"/>
            <a:ext cx="10822150" cy="1390288"/>
            <a:chOff x="192213" y="7071438"/>
            <a:chExt cx="10822150" cy="1390288"/>
          </a:xfrm>
        </p:grpSpPr>
        <p:sp>
          <p:nvSpPr>
            <p:cNvPr id="29" name="TextBox 8"/>
            <p:cNvSpPr txBox="1"/>
            <p:nvPr/>
          </p:nvSpPr>
          <p:spPr>
            <a:xfrm>
              <a:off x="201340" y="7866689"/>
              <a:ext cx="10813023" cy="59503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1" tIns="50801" rIns="50801" bIns="50801" anchor="ctr">
              <a:spAutoFit/>
            </a:bodyPr>
            <a:lstStyle>
              <a:lvl1pPr defTabSz="777875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INSERT PRESENTER NAME HERE</a:t>
              </a: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192213" y="7071438"/>
              <a:ext cx="10406514" cy="73353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1" tIns="50801" rIns="50801" bIns="50801" anchor="ctr">
              <a:spAutoFit/>
            </a:bodyPr>
            <a:lstStyle>
              <a:lvl1pPr>
                <a:defRPr sz="4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INSERT SESSION TITLE HERE</a:t>
              </a:r>
            </a:p>
          </p:txBody>
        </p:sp>
      </p:grp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5E5715F-96B0-93D6-7767-917F7C640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" y="-376929"/>
            <a:ext cx="5576609" cy="4191772"/>
          </a:xfrm>
          <a:prstGeom prst="rect">
            <a:avLst/>
          </a:prstGeom>
        </p:spPr>
      </p:pic>
      <p:pic>
        <p:nvPicPr>
          <p:cNvPr id="15" name="Picture 14" descr="A person doing stretching exercise&#10;&#10;Description automatically generated">
            <a:extLst>
              <a:ext uri="{FF2B5EF4-FFF2-40B4-BE49-F238E27FC236}">
                <a16:creationId xmlns:a16="http://schemas.microsoft.com/office/drawing/2014/main" id="{5E793E9D-7B73-5692-AE33-D2C602465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14" y="4680563"/>
            <a:ext cx="899688" cy="751239"/>
          </a:xfrm>
          <a:prstGeom prst="rect">
            <a:avLst/>
          </a:prstGeom>
        </p:spPr>
      </p:pic>
      <p:pic>
        <p:nvPicPr>
          <p:cNvPr id="17" name="Picture 16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02FCC985-7C33-4149-46CF-218AD0CE3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32" y="6496062"/>
            <a:ext cx="1055944" cy="527972"/>
          </a:xfrm>
          <a:prstGeom prst="rect">
            <a:avLst/>
          </a:prstGeom>
        </p:spPr>
      </p:pic>
      <p:pic>
        <p:nvPicPr>
          <p:cNvPr id="19" name="Picture 18" descr="A logo for a company&#10;&#10;Description automatically generated">
            <a:extLst>
              <a:ext uri="{FF2B5EF4-FFF2-40B4-BE49-F238E27FC236}">
                <a16:creationId xmlns:a16="http://schemas.microsoft.com/office/drawing/2014/main" id="{1B795541-BBF3-7CD5-6179-2E6D9B6DE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99" y="4657606"/>
            <a:ext cx="899688" cy="899688"/>
          </a:xfrm>
          <a:prstGeom prst="rect">
            <a:avLst/>
          </a:prstGeom>
        </p:spPr>
      </p:pic>
      <p:pic>
        <p:nvPicPr>
          <p:cNvPr id="21" name="Picture 20" descr="A red banner with white text&#10;&#10;Description automatically generated">
            <a:extLst>
              <a:ext uri="{FF2B5EF4-FFF2-40B4-BE49-F238E27FC236}">
                <a16:creationId xmlns:a16="http://schemas.microsoft.com/office/drawing/2014/main" id="{3A65AE28-1745-078A-FB51-D5276DE907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33" y="4129149"/>
            <a:ext cx="617896" cy="782147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51DFCABF-EC14-B9A4-068F-C91E5E873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4" y="4928053"/>
            <a:ext cx="1088813" cy="370196"/>
          </a:xfrm>
          <a:prstGeom prst="rect">
            <a:avLst/>
          </a:prstGeom>
        </p:spPr>
      </p:pic>
      <p:pic>
        <p:nvPicPr>
          <p:cNvPr id="33" name="Picture 32" descr="A blue and black logo&#10;&#10;Description automatically generated">
            <a:extLst>
              <a:ext uri="{FF2B5EF4-FFF2-40B4-BE49-F238E27FC236}">
                <a16:creationId xmlns:a16="http://schemas.microsoft.com/office/drawing/2014/main" id="{947659BA-B680-F27F-4E8A-766264437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95" y="4096131"/>
            <a:ext cx="1425178" cy="555820"/>
          </a:xfrm>
          <a:prstGeom prst="rect">
            <a:avLst/>
          </a:prstGeom>
        </p:spPr>
      </p:pic>
      <p:pic>
        <p:nvPicPr>
          <p:cNvPr id="35" name="Picture 34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4381E161-AAAC-4B5D-382E-B85C77AC1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1" y="4050908"/>
            <a:ext cx="1246447" cy="623224"/>
          </a:xfrm>
          <a:prstGeom prst="rect">
            <a:avLst/>
          </a:prstGeom>
        </p:spPr>
      </p:pic>
      <p:pic>
        <p:nvPicPr>
          <p:cNvPr id="37" name="Picture 36" descr="A black and grey logo&#10;&#10;Description automatically generated">
            <a:extLst>
              <a:ext uri="{FF2B5EF4-FFF2-40B4-BE49-F238E27FC236}">
                <a16:creationId xmlns:a16="http://schemas.microsoft.com/office/drawing/2014/main" id="{9B3BA977-402B-E3CD-825F-3EE54190E8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40" y="5081518"/>
            <a:ext cx="1677060" cy="319362"/>
          </a:xfrm>
          <a:prstGeom prst="rect">
            <a:avLst/>
          </a:prstGeom>
        </p:spPr>
      </p:pic>
      <p:pic>
        <p:nvPicPr>
          <p:cNvPr id="39" name="Picture 38" descr="A blue and black logo&#10;&#10;Description automatically generated">
            <a:extLst>
              <a:ext uri="{FF2B5EF4-FFF2-40B4-BE49-F238E27FC236}">
                <a16:creationId xmlns:a16="http://schemas.microsoft.com/office/drawing/2014/main" id="{3AD6CC78-18DD-52E8-8816-786D5EBF5A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99" y="6507463"/>
            <a:ext cx="1342026" cy="543521"/>
          </a:xfrm>
          <a:prstGeom prst="rect">
            <a:avLst/>
          </a:prstGeom>
        </p:spPr>
      </p:pic>
      <p:pic>
        <p:nvPicPr>
          <p:cNvPr id="41" name="Picture 4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7B45255-CDE7-B4E4-124D-B737CEE849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41" y="4213700"/>
            <a:ext cx="1425178" cy="438638"/>
          </a:xfrm>
          <a:prstGeom prst="rect">
            <a:avLst/>
          </a:prstGeom>
        </p:spPr>
      </p:pic>
      <p:pic>
        <p:nvPicPr>
          <p:cNvPr id="43" name="Picture 42" descr="A green and black logo&#10;&#10;Description automatically generated">
            <a:extLst>
              <a:ext uri="{FF2B5EF4-FFF2-40B4-BE49-F238E27FC236}">
                <a16:creationId xmlns:a16="http://schemas.microsoft.com/office/drawing/2014/main" id="{E051C71C-EB81-79B0-23E7-B2B68ED6A1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15" y="5796530"/>
            <a:ext cx="1566128" cy="4175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FE22299-C44A-7697-04AA-EF8446749A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46" y="5817772"/>
            <a:ext cx="1644987" cy="345447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516C7F-9BEF-E07D-E3EE-A9665B0756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3" y="4219030"/>
            <a:ext cx="1828800" cy="360785"/>
          </a:xfrm>
          <a:prstGeom prst="rect">
            <a:avLst/>
          </a:prstGeom>
        </p:spPr>
      </p:pic>
      <p:pic>
        <p:nvPicPr>
          <p:cNvPr id="51" name="Picture 50" descr="A purple and pink logo&#10;&#10;Description automatically generated">
            <a:extLst>
              <a:ext uri="{FF2B5EF4-FFF2-40B4-BE49-F238E27FC236}">
                <a16:creationId xmlns:a16="http://schemas.microsoft.com/office/drawing/2014/main" id="{6D4D7A46-7904-DF00-D49A-BD14B2F2FA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75" y="6479961"/>
            <a:ext cx="1177140" cy="511495"/>
          </a:xfrm>
          <a:prstGeom prst="rect">
            <a:avLst/>
          </a:prstGeom>
        </p:spPr>
      </p:pic>
      <p:pic>
        <p:nvPicPr>
          <p:cNvPr id="53" name="Picture 52" descr="A black and white logo with a pink heart&#10;&#10;Description automatically generated">
            <a:extLst>
              <a:ext uri="{FF2B5EF4-FFF2-40B4-BE49-F238E27FC236}">
                <a16:creationId xmlns:a16="http://schemas.microsoft.com/office/drawing/2014/main" id="{405C388E-6702-8B03-FFC2-DD7C12BBC3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1" y="6370421"/>
            <a:ext cx="993977" cy="730573"/>
          </a:xfrm>
          <a:prstGeom prst="rect">
            <a:avLst/>
          </a:prstGeom>
        </p:spPr>
      </p:pic>
      <p:pic>
        <p:nvPicPr>
          <p:cNvPr id="55" name="Picture 54" descr="A person standing on a circle&#10;&#10;Description automatically generated">
            <a:extLst>
              <a:ext uri="{FF2B5EF4-FFF2-40B4-BE49-F238E27FC236}">
                <a16:creationId xmlns:a16="http://schemas.microsoft.com/office/drawing/2014/main" id="{8E4BA3EE-09CD-ACFC-075D-0D8254DE91F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0" y="5521292"/>
            <a:ext cx="1275400" cy="705541"/>
          </a:xfrm>
          <a:prstGeom prst="rect">
            <a:avLst/>
          </a:prstGeom>
        </p:spPr>
      </p:pic>
      <p:pic>
        <p:nvPicPr>
          <p:cNvPr id="57" name="Picture 56" descr="A red and white logo&#10;&#10;Description automatically generated">
            <a:extLst>
              <a:ext uri="{FF2B5EF4-FFF2-40B4-BE49-F238E27FC236}">
                <a16:creationId xmlns:a16="http://schemas.microsoft.com/office/drawing/2014/main" id="{F71FD714-7CAB-3A89-C958-85B82CB12B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82" y="4913863"/>
            <a:ext cx="1103250" cy="601271"/>
          </a:xfrm>
          <a:prstGeom prst="rect">
            <a:avLst/>
          </a:prstGeom>
        </p:spPr>
      </p:pic>
      <p:pic>
        <p:nvPicPr>
          <p:cNvPr id="59" name="Picture 58" descr="A black and yellow logo&#10;&#10;Description automatically generated">
            <a:extLst>
              <a:ext uri="{FF2B5EF4-FFF2-40B4-BE49-F238E27FC236}">
                <a16:creationId xmlns:a16="http://schemas.microsoft.com/office/drawing/2014/main" id="{7E141944-2DE3-92A7-1153-011E2204DC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88" y="6492726"/>
            <a:ext cx="1425178" cy="520190"/>
          </a:xfrm>
          <a:prstGeom prst="rect">
            <a:avLst/>
          </a:prstGeom>
        </p:spPr>
      </p:pic>
      <p:pic>
        <p:nvPicPr>
          <p:cNvPr id="63" name="Picture 6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F652675-BAF4-920D-3FC4-D066653FF6B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35" y="5817772"/>
            <a:ext cx="1323354" cy="5359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unge.png" descr="grunge.png"/>
          <p:cNvPicPr>
            <a:picLocks noChangeAspect="1"/>
          </p:cNvPicPr>
          <p:nvPr/>
        </p:nvPicPr>
        <p:blipFill>
          <a:blip r:embed="rId2">
            <a:alphaModFix amt="0"/>
          </a:blip>
          <a:srcRect t="60150" b="26428"/>
          <a:stretch>
            <a:fillRect/>
          </a:stretch>
        </p:blipFill>
        <p:spPr>
          <a:xfrm>
            <a:off x="-242491" y="7255668"/>
            <a:ext cx="13810061" cy="128944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Rectangle"/>
          <p:cNvSpPr/>
          <p:nvPr/>
        </p:nvSpPr>
        <p:spPr>
          <a:xfrm flipH="1">
            <a:off x="-1" y="4168588"/>
            <a:ext cx="13004801" cy="5655856"/>
          </a:xfrm>
          <a:prstGeom prst="rect">
            <a:avLst/>
          </a:prstGeom>
          <a:solidFill>
            <a:srgbClr val="2E303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90E4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B1332-9A2F-1D9E-5E67-A206A72F65A2}"/>
              </a:ext>
            </a:extLst>
          </p:cNvPr>
          <p:cNvGrpSpPr/>
          <p:nvPr/>
        </p:nvGrpSpPr>
        <p:grpSpPr>
          <a:xfrm>
            <a:off x="4457502" y="6265318"/>
            <a:ext cx="4089204" cy="1199599"/>
            <a:chOff x="5191124" y="7833350"/>
            <a:chExt cx="3044429" cy="877823"/>
          </a:xfrm>
        </p:grpSpPr>
        <p:pic>
          <p:nvPicPr>
            <p:cNvPr id="34" name="Picture 14" descr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2927" y="7851541"/>
              <a:ext cx="860823" cy="8596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Picture 18" descr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1124" y="7833350"/>
              <a:ext cx="859632" cy="85963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5921" y="7833350"/>
              <a:ext cx="859632" cy="85963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7" name="TextBox 7"/>
          <p:cNvSpPr txBox="1"/>
          <p:nvPr/>
        </p:nvSpPr>
        <p:spPr>
          <a:xfrm>
            <a:off x="1538259" y="7900392"/>
            <a:ext cx="9927690" cy="1118257"/>
          </a:xfrm>
          <a:prstGeom prst="rect">
            <a:avLst/>
          </a:prstGeom>
          <a:ln w="3175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1" tIns="50801" rIns="50801" bIns="50801" anchor="ctr">
            <a:spAutoFit/>
          </a:bodyPr>
          <a:lstStyle>
            <a:lvl1pPr algn="ctr">
              <a:defRPr sz="4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600" dirty="0"/>
              <a:t>#</a:t>
            </a:r>
            <a:r>
              <a:rPr lang="en-US" sz="6600" dirty="0"/>
              <a:t>ACTIVEAGINGSUMMIT</a:t>
            </a:r>
            <a:endParaRPr sz="6600" dirty="0"/>
          </a:p>
        </p:txBody>
      </p:sp>
      <p:sp>
        <p:nvSpPr>
          <p:cNvPr id="38" name="TextBox 10"/>
          <p:cNvSpPr txBox="1"/>
          <p:nvPr/>
        </p:nvSpPr>
        <p:spPr>
          <a:xfrm>
            <a:off x="3220146" y="4705612"/>
            <a:ext cx="6563917" cy="1210590"/>
          </a:xfrm>
          <a:prstGeom prst="rect">
            <a:avLst/>
          </a:prstGeom>
          <a:ln w="3175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1" tIns="50801" rIns="50801" bIns="50801" anchor="ctr">
            <a:spAutoFit/>
          </a:bodyPr>
          <a:lstStyle>
            <a:lvl1pPr algn="ctr">
              <a:defRPr sz="4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200" dirty="0"/>
              <a:t>@SCW</a:t>
            </a:r>
            <a:r>
              <a:rPr lang="en-US" sz="7200" dirty="0"/>
              <a:t>MANIA</a:t>
            </a:r>
            <a:endParaRPr sz="7200" dirty="0"/>
          </a:p>
        </p:txBody>
      </p:sp>
      <p:pic>
        <p:nvPicPr>
          <p:cNvPr id="39" name="Screen Shot 2022-02-03 at 6.42.20 A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7977" r="6476" b="12138"/>
          <a:stretch/>
        </p:blipFill>
        <p:spPr>
          <a:xfrm rot="16200000" flipH="1">
            <a:off x="3159023" y="673914"/>
            <a:ext cx="3469344" cy="2713183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42" name="Screen Shot 2022-02-03 at 6.47.49 A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12943" r="7309" b="9206"/>
          <a:stretch/>
        </p:blipFill>
        <p:spPr>
          <a:xfrm rot="5400000">
            <a:off x="6432021" y="729501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43" name="Screen Shot 2022-02-03 at 6.40.04 A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2" r="16457" b="466"/>
          <a:stretch/>
        </p:blipFill>
        <p:spPr>
          <a:xfrm flipH="1">
            <a:off x="339360" y="295834"/>
            <a:ext cx="2713183" cy="3469344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3" name="Screen Shot 2022-02-03 at 6.47.49 AM.png">
            <a:extLst>
              <a:ext uri="{FF2B5EF4-FFF2-40B4-BE49-F238E27FC236}">
                <a16:creationId xmlns:a16="http://schemas.microsoft.com/office/drawing/2014/main" id="{DF3527E6-E2A6-3D35-454C-EE3C676F91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768" r="8641" b="24916"/>
          <a:stretch/>
        </p:blipFill>
        <p:spPr>
          <a:xfrm rot="16200000" flipH="1">
            <a:off x="9485207" y="729501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2" animBg="1" advAuto="0"/>
      <p:bldP spid="3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E5A285-1479-4EDC-96CD-4695A3E022F7}"/>
              </a:ext>
            </a:extLst>
          </p:cNvPr>
          <p:cNvSpPr/>
          <p:nvPr/>
        </p:nvSpPr>
        <p:spPr>
          <a:xfrm>
            <a:off x="0" y="0"/>
            <a:ext cx="8236932" cy="975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101F9-3822-43D7-B31C-272B64EA06E4}"/>
              </a:ext>
            </a:extLst>
          </p:cNvPr>
          <p:cNvSpPr txBox="1"/>
          <p:nvPr/>
        </p:nvSpPr>
        <p:spPr>
          <a:xfrm>
            <a:off x="377294" y="1051817"/>
            <a:ext cx="4918292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b="1" dirty="0">
                <a:solidFill>
                  <a:schemeClr val="bg1"/>
                </a:solidFill>
                <a:latin typeface="+mj-lt"/>
              </a:rPr>
              <a:t>ONLINE</a:t>
            </a:r>
            <a:r>
              <a:rPr lang="en-US" sz="512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987DCD-9231-4738-8820-CD6E2CAD2404}"/>
              </a:ext>
            </a:extLst>
          </p:cNvPr>
          <p:cNvSpPr/>
          <p:nvPr/>
        </p:nvSpPr>
        <p:spPr>
          <a:xfrm>
            <a:off x="2" y="3261699"/>
            <a:ext cx="8809147" cy="2256763"/>
          </a:xfrm>
          <a:prstGeom prst="rect">
            <a:avLst/>
          </a:prstGeom>
          <a:solidFill>
            <a:srgbClr val="EB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05149-9741-4924-9E88-AE271241F04E}"/>
              </a:ext>
            </a:extLst>
          </p:cNvPr>
          <p:cNvSpPr txBox="1"/>
          <p:nvPr/>
        </p:nvSpPr>
        <p:spPr>
          <a:xfrm>
            <a:off x="377294" y="1929242"/>
            <a:ext cx="6956013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b="1" dirty="0">
                <a:solidFill>
                  <a:schemeClr val="bg1"/>
                </a:solidFill>
                <a:latin typeface="+mj-lt"/>
              </a:rPr>
              <a:t>CERTIFICATIONS</a:t>
            </a:r>
            <a:r>
              <a:rPr lang="en-US" sz="512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7E48F-40B6-4AE8-9F7B-179A694A7A26}"/>
              </a:ext>
            </a:extLst>
          </p:cNvPr>
          <p:cNvSpPr txBox="1"/>
          <p:nvPr/>
        </p:nvSpPr>
        <p:spPr>
          <a:xfrm>
            <a:off x="749095" y="3457387"/>
            <a:ext cx="2357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Manual</a:t>
            </a:r>
          </a:p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Videos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ED0D49-BC93-402E-8F2D-B5A04F58B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8" y="8598360"/>
            <a:ext cx="8057203" cy="105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6B16C-AE48-0757-EF63-CF15AFF16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988" y="6689523"/>
            <a:ext cx="3862811" cy="257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B854A7D4-3C83-922B-C0B0-7034C1802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60" y="3589196"/>
            <a:ext cx="3862811" cy="257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03A140-A0BF-5CE9-610B-2F968EFA0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990" y="488871"/>
            <a:ext cx="3862811" cy="257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3C998-5609-7B73-527D-FF355E1182B3}"/>
              </a:ext>
            </a:extLst>
          </p:cNvPr>
          <p:cNvSpPr txBox="1"/>
          <p:nvPr/>
        </p:nvSpPr>
        <p:spPr>
          <a:xfrm>
            <a:off x="487007" y="5696472"/>
            <a:ext cx="77014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Active Aging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Active Aging Nutrition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Functional Training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Life Coaching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S.E.A.T.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(Supported Exercise for Ageless Training)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7CEF1-5C93-427E-865D-645E774ADE02}"/>
              </a:ext>
            </a:extLst>
          </p:cNvPr>
          <p:cNvSpPr txBox="1"/>
          <p:nvPr/>
        </p:nvSpPr>
        <p:spPr>
          <a:xfrm>
            <a:off x="511264" y="4534605"/>
            <a:ext cx="668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scwfit.com/certs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8E8D-43EF-FE82-9A2A-B52CEE4CF308}"/>
              </a:ext>
            </a:extLst>
          </p:cNvPr>
          <p:cNvSpPr txBox="1"/>
          <p:nvPr/>
        </p:nvSpPr>
        <p:spPr>
          <a:xfrm>
            <a:off x="3458221" y="3438117"/>
            <a:ext cx="4892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Exam</a:t>
            </a:r>
          </a:p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LIVE COURSE FREE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E746DE-FCFE-D2FE-2697-28CFA46B2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586" y="226550"/>
            <a:ext cx="1611996" cy="16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70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3EB27D-3346-F506-711B-EE6D9F81D186}"/>
              </a:ext>
            </a:extLst>
          </p:cNvPr>
          <p:cNvSpPr/>
          <p:nvPr/>
        </p:nvSpPr>
        <p:spPr>
          <a:xfrm>
            <a:off x="0" y="6631074"/>
            <a:ext cx="4325058" cy="2946864"/>
          </a:xfrm>
          <a:prstGeom prst="rect">
            <a:avLst/>
          </a:prstGeom>
          <a:solidFill>
            <a:srgbClr val="EB7979"/>
          </a:solidFill>
          <a:ln w="127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FBBF5-EB31-F8E1-E4FF-A64F2B88C33D}"/>
              </a:ext>
            </a:extLst>
          </p:cNvPr>
          <p:cNvSpPr/>
          <p:nvPr/>
        </p:nvSpPr>
        <p:spPr>
          <a:xfrm>
            <a:off x="3938" y="3372719"/>
            <a:ext cx="4325058" cy="2946864"/>
          </a:xfrm>
          <a:prstGeom prst="rect">
            <a:avLst/>
          </a:prstGeom>
          <a:solidFill>
            <a:srgbClr val="EB7979"/>
          </a:solidFill>
          <a:ln w="127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561A3-3399-E5E4-3A2F-9D2FDA6AB134}"/>
              </a:ext>
            </a:extLst>
          </p:cNvPr>
          <p:cNvSpPr/>
          <p:nvPr/>
        </p:nvSpPr>
        <p:spPr>
          <a:xfrm>
            <a:off x="-6215" y="170032"/>
            <a:ext cx="4325058" cy="2946864"/>
          </a:xfrm>
          <a:prstGeom prst="rect">
            <a:avLst/>
          </a:prstGeom>
          <a:solidFill>
            <a:srgbClr val="EB7979"/>
          </a:solidFill>
          <a:ln w="127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57FFA-0FB7-4DB1-9C23-F340C144A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/>
        </p:blipFill>
        <p:spPr>
          <a:xfrm>
            <a:off x="4683772" y="924895"/>
            <a:ext cx="2560380" cy="170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D0B631-6C5D-4712-AD2B-782F215BA3C3}"/>
              </a:ext>
            </a:extLst>
          </p:cNvPr>
          <p:cNvSpPr txBox="1"/>
          <p:nvPr/>
        </p:nvSpPr>
        <p:spPr>
          <a:xfrm>
            <a:off x="301686" y="1798903"/>
            <a:ext cx="365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$40 FOR 40 DAYS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83BCE7-A494-4889-AD1B-3B4A45829762}"/>
              </a:ext>
            </a:extLst>
          </p:cNvPr>
          <p:cNvSpPr txBox="1"/>
          <p:nvPr/>
        </p:nvSpPr>
        <p:spPr>
          <a:xfrm>
            <a:off x="803681" y="4953885"/>
            <a:ext cx="2851928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13" b="1" dirty="0">
                <a:latin typeface="Arial" panose="020B0604020202020204" pitchFamily="34" charset="0"/>
                <a:cs typeface="Arial" panose="020B0604020202020204" pitchFamily="34" charset="0"/>
              </a:rPr>
              <a:t>50% OFF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E291D-A8B5-494A-AEF3-E616F0A72C3E}"/>
              </a:ext>
            </a:extLst>
          </p:cNvPr>
          <p:cNvSpPr txBox="1"/>
          <p:nvPr/>
        </p:nvSpPr>
        <p:spPr>
          <a:xfrm>
            <a:off x="667474" y="8126781"/>
            <a:ext cx="307789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13" b="1" dirty="0">
                <a:latin typeface="Arial" panose="020B0604020202020204" pitchFamily="34" charset="0"/>
                <a:cs typeface="Arial" panose="020B0604020202020204" pitchFamily="34" charset="0"/>
              </a:rPr>
              <a:t>50% OFF</a:t>
            </a:r>
          </a:p>
        </p:txBody>
      </p:sp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574FC199-F208-04B6-D672-5711F8D23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1" b="22246"/>
          <a:stretch/>
        </p:blipFill>
        <p:spPr>
          <a:xfrm>
            <a:off x="4896920" y="3602071"/>
            <a:ext cx="7503144" cy="2488160"/>
          </a:xfrm>
          <a:prstGeom prst="rect">
            <a:avLst/>
          </a:prstGeom>
        </p:spPr>
      </p:pic>
      <p:pic>
        <p:nvPicPr>
          <p:cNvPr id="29" name="Picture 28" descr="A picture containing shirt, underwear&#10;&#10;Description automatically generated">
            <a:extLst>
              <a:ext uri="{FF2B5EF4-FFF2-40B4-BE49-F238E27FC236}">
                <a16:creationId xmlns:a16="http://schemas.microsoft.com/office/drawing/2014/main" id="{C5DBE4DD-40BE-92E2-A547-1FA8AC41ED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0489"/>
          <a:stretch/>
        </p:blipFill>
        <p:spPr>
          <a:xfrm>
            <a:off x="5236339" y="6680387"/>
            <a:ext cx="6824307" cy="26957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5B0EB8-23E3-702C-E13A-0A7C622A2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264" y="930613"/>
            <a:ext cx="2560381" cy="170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6BB531-C0CE-107E-FA46-24C11523E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224758" y="928975"/>
            <a:ext cx="2560381" cy="170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723CA60-E9E2-C1C0-8BBB-2A6E18A17467}"/>
              </a:ext>
            </a:extLst>
          </p:cNvPr>
          <p:cNvSpPr txBox="1"/>
          <p:nvPr/>
        </p:nvSpPr>
        <p:spPr>
          <a:xfrm>
            <a:off x="145971" y="812118"/>
            <a:ext cx="406788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40" dirty="0">
                <a:latin typeface="Bahnschrift SemiBold Condensed" panose="020B0502040204020203" pitchFamily="34" charset="0"/>
                <a:cs typeface="Aharoni" panose="02010803020104030203" pitchFamily="2" charset="-79"/>
              </a:rPr>
              <a:t>RECORDINGS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DCDEA5-759B-4A39-679E-E9314465F804}"/>
              </a:ext>
            </a:extLst>
          </p:cNvPr>
          <p:cNvSpPr txBox="1"/>
          <p:nvPr/>
        </p:nvSpPr>
        <p:spPr>
          <a:xfrm>
            <a:off x="238814" y="7199919"/>
            <a:ext cx="3882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40" dirty="0">
                <a:latin typeface="Bahnschrift SemiBold Condensed" panose="020B0502040204020203" pitchFamily="34" charset="0"/>
                <a:cs typeface="Aharoni" panose="02010803020104030203" pitchFamily="2" charset="-79"/>
              </a:rPr>
              <a:t>CLOTHING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42145F-077B-079D-B470-2B3D2E021211}"/>
              </a:ext>
            </a:extLst>
          </p:cNvPr>
          <p:cNvSpPr txBox="1"/>
          <p:nvPr/>
        </p:nvSpPr>
        <p:spPr>
          <a:xfrm>
            <a:off x="265318" y="4009455"/>
            <a:ext cx="3882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40" dirty="0">
                <a:latin typeface="Bahnschrift SemiBold Condensed" panose="020B0502040204020203" pitchFamily="34" charset="0"/>
                <a:cs typeface="Aharoni" panose="02010803020104030203" pitchFamily="2" charset="-79"/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31690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6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1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396495-431F-86F4-4719-D10A8F265EF0}"/>
              </a:ext>
            </a:extLst>
          </p:cNvPr>
          <p:cNvSpPr/>
          <p:nvPr/>
        </p:nvSpPr>
        <p:spPr>
          <a:xfrm>
            <a:off x="-7511" y="8654"/>
            <a:ext cx="13004800" cy="1768631"/>
          </a:xfrm>
          <a:prstGeom prst="rect">
            <a:avLst/>
          </a:prstGeom>
          <a:solidFill>
            <a:srgbClr val="EB7979"/>
          </a:solidFill>
          <a:ln>
            <a:solidFill>
              <a:srgbClr val="EB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DFCA15-8020-4137-828C-57E854188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37" y="233093"/>
            <a:ext cx="2805049" cy="14025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6A98E0-7D07-439D-A277-705B6D97B773}"/>
              </a:ext>
            </a:extLst>
          </p:cNvPr>
          <p:cNvSpPr txBox="1"/>
          <p:nvPr/>
        </p:nvSpPr>
        <p:spPr>
          <a:xfrm>
            <a:off x="2564817" y="428607"/>
            <a:ext cx="7079514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>
              <a:defRPr/>
            </a:pPr>
            <a:r>
              <a:rPr lang="en-US" sz="6000" b="1" kern="12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t>FREE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8D3CA-EA94-68FA-B4F2-9FC5CB94BE5D}"/>
              </a:ext>
            </a:extLst>
          </p:cNvPr>
          <p:cNvSpPr txBox="1"/>
          <p:nvPr/>
        </p:nvSpPr>
        <p:spPr>
          <a:xfrm>
            <a:off x="576753" y="2055570"/>
            <a:ext cx="6905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eNewsletters</a:t>
            </a:r>
            <a:endParaRPr lang="en-US" sz="54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Webinars</a:t>
            </a:r>
          </a:p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Podcasts</a:t>
            </a:r>
          </a:p>
        </p:txBody>
      </p:sp>
      <p:pic>
        <p:nvPicPr>
          <p:cNvPr id="14" name="Picture 13" descr="A computer and phone with people on screen&#10;&#10;Description automatically generated">
            <a:extLst>
              <a:ext uri="{FF2B5EF4-FFF2-40B4-BE49-F238E27FC236}">
                <a16:creationId xmlns:a16="http://schemas.microsoft.com/office/drawing/2014/main" id="{4275428C-144E-F209-91C7-618882464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 b="4476"/>
          <a:stretch/>
        </p:blipFill>
        <p:spPr>
          <a:xfrm>
            <a:off x="890981" y="5112708"/>
            <a:ext cx="5270965" cy="326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A person in a white shirt&#10;&#10;Description automatically generated">
            <a:extLst>
              <a:ext uri="{FF2B5EF4-FFF2-40B4-BE49-F238E27FC236}">
                <a16:creationId xmlns:a16="http://schemas.microsoft.com/office/drawing/2014/main" id="{C3C8985D-4AD6-71B1-F7FC-2B2D0D0FA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08" y="2013425"/>
            <a:ext cx="5993292" cy="2399911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227ED075-E387-9936-75FE-203DC6390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60" y="4640893"/>
            <a:ext cx="5742398" cy="1595110"/>
          </a:xfrm>
          <a:prstGeom prst="rect">
            <a:avLst/>
          </a:prstGeom>
        </p:spPr>
      </p:pic>
      <p:pic>
        <p:nvPicPr>
          <p:cNvPr id="19" name="Picture 18" descr="A group of people looking at papers&#10;&#10;Description automatically generated">
            <a:extLst>
              <a:ext uri="{FF2B5EF4-FFF2-40B4-BE49-F238E27FC236}">
                <a16:creationId xmlns:a16="http://schemas.microsoft.com/office/drawing/2014/main" id="{7ABF7781-4EA9-0BD6-5CF5-6BC858E12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60" y="6310649"/>
            <a:ext cx="5742398" cy="34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69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Bahnschrift SemiBold Condensed</vt:lpstr>
      <vt:lpstr>Calibri</vt:lpstr>
      <vt:lpstr>Calibri Light</vt:lpstr>
      <vt:lpstr>Helvetica Light</vt:lpstr>
      <vt:lpstr>Helvetica Neue</vt:lpstr>
      <vt:lpstr>White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Dragonfly Strong</dc:creator>
  <cp:lastModifiedBy>Carter Anderson</cp:lastModifiedBy>
  <cp:revision>15</cp:revision>
  <dcterms:modified xsi:type="dcterms:W3CDTF">2024-07-08T17:59:22Z</dcterms:modified>
</cp:coreProperties>
</file>